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0"/>
  </p:notesMasterIdLst>
  <p:sldIdLst>
    <p:sldId id="256" r:id="rId2"/>
    <p:sldId id="304" r:id="rId3"/>
    <p:sldId id="306" r:id="rId4"/>
    <p:sldId id="258" r:id="rId5"/>
    <p:sldId id="302" r:id="rId6"/>
    <p:sldId id="261" r:id="rId7"/>
    <p:sldId id="335" r:id="rId8"/>
    <p:sldId id="307" r:id="rId9"/>
    <p:sldId id="308" r:id="rId10"/>
    <p:sldId id="309" r:id="rId11"/>
    <p:sldId id="325" r:id="rId12"/>
    <p:sldId id="310" r:id="rId13"/>
    <p:sldId id="311" r:id="rId14"/>
    <p:sldId id="312" r:id="rId15"/>
    <p:sldId id="297" r:id="rId16"/>
    <p:sldId id="331" r:id="rId17"/>
    <p:sldId id="313" r:id="rId18"/>
    <p:sldId id="314" r:id="rId19"/>
    <p:sldId id="315" r:id="rId20"/>
    <p:sldId id="316" r:id="rId21"/>
    <p:sldId id="332" r:id="rId22"/>
    <p:sldId id="298" r:id="rId23"/>
    <p:sldId id="333" r:id="rId24"/>
    <p:sldId id="317" r:id="rId25"/>
    <p:sldId id="299" r:id="rId26"/>
    <p:sldId id="319" r:id="rId27"/>
    <p:sldId id="326" r:id="rId28"/>
    <p:sldId id="320" r:id="rId29"/>
    <p:sldId id="321" r:id="rId30"/>
    <p:sldId id="322" r:id="rId31"/>
    <p:sldId id="300" r:id="rId32"/>
    <p:sldId id="334" r:id="rId33"/>
    <p:sldId id="323" r:id="rId34"/>
    <p:sldId id="324" r:id="rId35"/>
    <p:sldId id="327" r:id="rId36"/>
    <p:sldId id="328" r:id="rId37"/>
    <p:sldId id="329" r:id="rId38"/>
    <p:sldId id="270" r:id="rId39"/>
  </p:sldIdLst>
  <p:sldSz cx="9144000" cy="5143500" type="screen16x9"/>
  <p:notesSz cx="6858000" cy="9144000"/>
  <p:embeddedFontLst>
    <p:embeddedFont>
      <p:font typeface="Anaheim" pitchFamily="2" charset="77"/>
      <p:regular r:id="rId41"/>
      <p:bold r:id="rId42"/>
    </p:embeddedFont>
    <p:embeddedFont>
      <p:font typeface="Edu VIC WA NT Beginner" pitchFamily="2" charset="0"/>
      <p:regular r:id="rId43"/>
      <p:bold r:id="rId44"/>
    </p:embeddedFont>
    <p:embeddedFont>
      <p:font typeface="Mulish" pitchFamily="2" charset="77"/>
      <p:regular r:id="rId45"/>
      <p:bold r:id="rId46"/>
      <p:italic r:id="rId47"/>
      <p:boldItalic r:id="rId48"/>
    </p:embeddedFont>
    <p:embeddedFont>
      <p:font typeface="Nunito Light" panose="020F0302020204030204" pitchFamily="34" charset="0"/>
      <p:regular r:id="rId49"/>
      <p:italic r:id="rId50"/>
    </p:embeddedFont>
    <p:embeddedFont>
      <p:font typeface="Raleway" pitchFamily="2" charset="77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EDA4B-8BE6-4DE3-BD2E-B50121E8C025}">
  <a:tblStyle styleId="{7A1EDA4B-8BE6-4DE3-BD2E-B50121E8C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DF3594-DFB0-444F-888B-0031279F94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609"/>
  </p:normalViewPr>
  <p:slideViewPr>
    <p:cSldViewPr snapToGrid="0">
      <p:cViewPr varScale="1">
        <p:scale>
          <a:sx n="102" d="100"/>
          <a:sy n="102" d="100"/>
        </p:scale>
        <p:origin x="1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78589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24257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332326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571355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269FF24F-35ED-7D04-C858-54F07F6D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833355F-4970-57B1-4CBA-40D31E0D1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4770AAAD-C8DA-7F41-1EC3-50BF8DFC3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22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DF8BDF34-F510-5F88-4C04-D628796F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48152D4-A10D-0269-4532-399D979AD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07E26998-4B1E-9CA7-89FD-46C230CB1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57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56095216-65AC-2332-1501-F35B0506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2A83B518-23D0-191B-CCD8-97CA9577B3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6F54DA00-A70A-F17E-62FF-1DAD6C367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210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73352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492566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52469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960529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3f01577fc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3f01577fc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567470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87396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928334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44439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4590CBD2-8AFB-38DE-5EC0-ED6E5DDBC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4BA658E4-A2BE-2811-20B7-960D9136F7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58A1582F-47A1-F28B-9D18-FFFCC6706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64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95863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90" name="Google Shape;590;p2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7" name="Google Shape;607;p2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396113" y="4554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396132" y="4027835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492363" y="4444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428845" y="856010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412" name="Google Shape;412;p1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1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/>
          <p:nvPr/>
        </p:nvSpPr>
        <p:spPr>
          <a:xfrm rot="10800000" flipH="1">
            <a:off x="8513150" y="47624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"/>
          <p:cNvSpPr/>
          <p:nvPr/>
        </p:nvSpPr>
        <p:spPr>
          <a:xfrm rot="10800000" flipH="1">
            <a:off x="8614925" y="105483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/>
          <p:nvPr/>
        </p:nvSpPr>
        <p:spPr>
          <a:xfrm rot="10800000" flipH="1">
            <a:off x="363863" y="4458077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/>
          <p:nvPr/>
        </p:nvSpPr>
        <p:spPr>
          <a:xfrm rot="10800000" flipH="1">
            <a:off x="474000" y="3976974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01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49;p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2894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882087" y="1885850"/>
            <a:ext cx="1288800" cy="6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>
            <a:spLocks noGrp="1"/>
          </p:cNvSpPr>
          <p:nvPr>
            <p:ph type="pic" idx="3"/>
          </p:nvPr>
        </p:nvSpPr>
        <p:spPr>
          <a:xfrm>
            <a:off x="1170463" y="984900"/>
            <a:ext cx="3171000" cy="31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"/>
          <p:cNvSpPr/>
          <p:nvPr/>
        </p:nvSpPr>
        <p:spPr>
          <a:xfrm>
            <a:off x="421425" y="1093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332875" y="5394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64" name="Google Shape;164;p8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8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405500" y="40195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05488" y="4508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430763" y="5394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430775" y="94297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89" name="Google Shape;189;p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8349350" y="44196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8524063" y="401204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18" name="Google Shape;218;p11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1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1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1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1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1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1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1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1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1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11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11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1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1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1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1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11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title" hasCustomPrompt="1"/>
          </p:nvPr>
        </p:nvSpPr>
        <p:spPr>
          <a:xfrm>
            <a:off x="1347723" y="1975625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7" name="Google Shape;237;p11"/>
          <p:cNvSpPr txBox="1">
            <a:spLocks noGrp="1"/>
          </p:cNvSpPr>
          <p:nvPr>
            <p:ph type="subTitle" idx="1"/>
          </p:nvPr>
        </p:nvSpPr>
        <p:spPr>
          <a:xfrm>
            <a:off x="1347723" y="2528875"/>
            <a:ext cx="31737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484825" y="38228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37775" y="4470475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43" name="Google Shape;243;p1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1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1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1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" name="Google Shape;260;p1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2" hasCustomPrompt="1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3" hasCustomPrompt="1"/>
          </p:nvPr>
        </p:nvSpPr>
        <p:spPr>
          <a:xfrm>
            <a:off x="173397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6" hasCustomPrompt="1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7" hasCustomPrompt="1"/>
          </p:nvPr>
        </p:nvSpPr>
        <p:spPr>
          <a:xfrm>
            <a:off x="66753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13"/>
          </p:nvPr>
        </p:nvSpPr>
        <p:spPr>
          <a:xfrm>
            <a:off x="94857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14"/>
          </p:nvPr>
        </p:nvSpPr>
        <p:spPr>
          <a:xfrm>
            <a:off x="34192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15"/>
          </p:nvPr>
        </p:nvSpPr>
        <p:spPr>
          <a:xfrm>
            <a:off x="58899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8500875" y="12198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8602650" y="8276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54250" y="37047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80538" y="4231900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05" name="Google Shape;305;p1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1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2" name="Google Shape;322;p1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8513150" y="5854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8564038" y="11332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437200" y="4484388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380050" y="4039321"/>
            <a:ext cx="190021" cy="190003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66" name="Google Shape;566;p24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24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24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24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24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24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24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24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24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4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24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4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4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24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24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24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4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24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4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4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4"/>
          <p:cNvSpPr/>
          <p:nvPr/>
        </p:nvSpPr>
        <p:spPr>
          <a:xfrm>
            <a:off x="8478550" y="44581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8478550" y="4131252"/>
            <a:ext cx="190021" cy="190021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du VIC WA NT Beginner"/>
              <a:buNone/>
              <a:defRPr sz="3000" b="1">
                <a:solidFill>
                  <a:schemeClr val="dk1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70" r:id="rId9"/>
    <p:sldLayoutId id="2147483671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Listening and integrated skills A2</a:t>
            </a:r>
            <a:endParaRPr sz="5400" dirty="0"/>
          </a:p>
        </p:txBody>
      </p:sp>
      <p:sp>
        <p:nvSpPr>
          <p:cNvPr id="623" name="Google Shape;623;p29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Instructor: Nguyen Ha Phuong</a:t>
            </a:r>
            <a:endParaRPr dirty="0"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1332215" y="2154084"/>
            <a:ext cx="1864825" cy="1443134"/>
            <a:chOff x="5960775" y="-1614350"/>
            <a:chExt cx="1784181" cy="1380725"/>
          </a:xfrm>
        </p:grpSpPr>
        <p:sp>
          <p:nvSpPr>
            <p:cNvPr id="625" name="Google Shape;625;p29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29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627" name="Google Shape;627;p29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29"/>
          <p:cNvGrpSpPr/>
          <p:nvPr/>
        </p:nvGrpSpPr>
        <p:grpSpPr>
          <a:xfrm>
            <a:off x="2385666" y="1663617"/>
            <a:ext cx="502839" cy="490458"/>
            <a:chOff x="3017875" y="1151900"/>
            <a:chExt cx="707228" cy="689815"/>
          </a:xfrm>
        </p:grpSpPr>
        <p:sp>
          <p:nvSpPr>
            <p:cNvPr id="647" name="Google Shape;647;p29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" name="Google Shape;648;p29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649" name="Google Shape;649;p29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oogle Shape;653;p29"/>
          <p:cNvGrpSpPr/>
          <p:nvPr/>
        </p:nvGrpSpPr>
        <p:grpSpPr>
          <a:xfrm rot="969488">
            <a:off x="1218313" y="1271081"/>
            <a:ext cx="763590" cy="792399"/>
            <a:chOff x="-642750" y="1967913"/>
            <a:chExt cx="845936" cy="877824"/>
          </a:xfrm>
        </p:grpSpPr>
        <p:sp>
          <p:nvSpPr>
            <p:cNvPr id="654" name="Google Shape;654;p29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29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656" name="Google Shape;656;p29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9"/>
          <p:cNvSpPr/>
          <p:nvPr/>
        </p:nvSpPr>
        <p:spPr>
          <a:xfrm>
            <a:off x="3197050" y="166362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920575" y="10406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1168425" y="3506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2664250" y="9420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1959975" y="391097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760B-84EA-6D71-A082-484FCC36E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411A9-722A-CC43-C7E7-97A21615E3A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77F46-14DE-56C6-DE47-CEAC7802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6863"/>
            <a:ext cx="7772400" cy="4389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90E8F-84B0-FD9C-619A-FC283562C4C9}"/>
              </a:ext>
            </a:extLst>
          </p:cNvPr>
          <p:cNvSpPr txBox="1"/>
          <p:nvPr/>
        </p:nvSpPr>
        <p:spPr>
          <a:xfrm>
            <a:off x="1390073" y="638831"/>
            <a:ext cx="1500908" cy="4100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VN" sz="1600" dirty="0">
                <a:solidFill>
                  <a:schemeClr val="tx1"/>
                </a:solidFill>
              </a:rPr>
              <a:t>material</a:t>
            </a:r>
          </a:p>
          <a:p>
            <a:pPr algn="ctr">
              <a:lnSpc>
                <a:spcPct val="165000"/>
              </a:lnSpc>
            </a:pPr>
            <a:r>
              <a:rPr lang="en-VN" sz="1600" dirty="0">
                <a:solidFill>
                  <a:schemeClr val="tx1"/>
                </a:solidFill>
              </a:rPr>
              <a:t>last</a:t>
            </a:r>
          </a:p>
          <a:p>
            <a:pPr algn="ctr">
              <a:lnSpc>
                <a:spcPct val="165000"/>
              </a:lnSpc>
            </a:pPr>
            <a:r>
              <a:rPr lang="en-VN" sz="1600" dirty="0">
                <a:solidFill>
                  <a:schemeClr val="tx1"/>
                </a:solidFill>
              </a:rPr>
              <a:t>forever</a:t>
            </a:r>
          </a:p>
          <a:p>
            <a:pPr algn="ctr">
              <a:lnSpc>
                <a:spcPct val="165000"/>
              </a:lnSpc>
            </a:pPr>
            <a:r>
              <a:rPr lang="en-VN" sz="1600" dirty="0">
                <a:solidFill>
                  <a:schemeClr val="tx1"/>
                </a:solidFill>
              </a:rPr>
              <a:t>permanent</a:t>
            </a:r>
          </a:p>
          <a:p>
            <a:pPr algn="ctr">
              <a:lnSpc>
                <a:spcPct val="165000"/>
              </a:lnSpc>
            </a:pPr>
            <a:r>
              <a:rPr lang="en-VN" sz="1600" dirty="0">
                <a:solidFill>
                  <a:schemeClr val="tx1"/>
                </a:solidFill>
              </a:rPr>
              <a:t>solid</a:t>
            </a:r>
          </a:p>
          <a:p>
            <a:pPr algn="ctr">
              <a:lnSpc>
                <a:spcPct val="165000"/>
              </a:lnSpc>
            </a:pPr>
            <a:r>
              <a:rPr lang="en-VN" sz="1600" dirty="0">
                <a:solidFill>
                  <a:schemeClr val="tx1"/>
                </a:solidFill>
              </a:rPr>
              <a:t>disappear</a:t>
            </a:r>
          </a:p>
          <a:p>
            <a:pPr algn="ctr">
              <a:lnSpc>
                <a:spcPct val="165000"/>
              </a:lnSpc>
            </a:pPr>
            <a:r>
              <a:rPr lang="en-VN" sz="1600" dirty="0">
                <a:solidFill>
                  <a:schemeClr val="tx1"/>
                </a:solidFill>
              </a:rPr>
              <a:t>public</a:t>
            </a:r>
          </a:p>
          <a:p>
            <a:pPr algn="ctr">
              <a:lnSpc>
                <a:spcPct val="165000"/>
              </a:lnSpc>
            </a:pPr>
            <a:r>
              <a:rPr lang="en-VN" sz="1600" dirty="0">
                <a:solidFill>
                  <a:schemeClr val="tx1"/>
                </a:solidFill>
              </a:rPr>
              <a:t>temporary</a:t>
            </a:r>
          </a:p>
          <a:p>
            <a:pPr algn="ctr">
              <a:lnSpc>
                <a:spcPct val="165000"/>
              </a:lnSpc>
            </a:pPr>
            <a:r>
              <a:rPr lang="en-VN" sz="1600" dirty="0">
                <a:solidFill>
                  <a:schemeClr val="tx1"/>
                </a:solidFill>
              </a:rPr>
              <a:t>sculpture</a:t>
            </a:r>
          </a:p>
          <a:p>
            <a:pPr algn="ctr">
              <a:lnSpc>
                <a:spcPct val="165000"/>
              </a:lnSpc>
            </a:pPr>
            <a:r>
              <a:rPr lang="en-VN" sz="1600" dirty="0">
                <a:solidFill>
                  <a:schemeClr val="tx1"/>
                </a:solidFill>
              </a:rPr>
              <a:t>constantly</a:t>
            </a:r>
          </a:p>
        </p:txBody>
      </p:sp>
    </p:spTree>
    <p:extLst>
      <p:ext uri="{BB962C8B-B14F-4D97-AF65-F5344CB8AC3E}">
        <p14:creationId xmlns:p14="http://schemas.microsoft.com/office/powerpoint/2010/main" val="208315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8C83-0A21-4C47-7BDD-DE7A97F5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DB016C-EA77-3283-A18D-D3EB5DBDB122}"/>
              </a:ext>
            </a:extLst>
          </p:cNvPr>
          <p:cNvSpPr txBox="1"/>
          <p:nvPr/>
        </p:nvSpPr>
        <p:spPr>
          <a:xfrm>
            <a:off x="1603181" y="1017725"/>
            <a:ext cx="5937637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material /məˈtɪəriəl/ (n): nguyên liệu, chất liệu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last /lɑːst/ (v): kéo dài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forever /fəˈrevə(r)/ (adv): mãi mãi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permanent /ˈpɜːmənənt/ (adj): vĩnh viễn, lâu dài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solid /ˈsɒlɪd/ (adj): rắn chắc, cứng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disappear /ˌdɪsəˈpɪə(r)/ (v): biến mất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public /ˈpʌblɪk/ (adj): công cộng, chung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temporary /ˈtemprəri/ (adj): tạm thời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sculpture /ˈskʌlptʃə(r)/ (n): tác phẩm điêu khắc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constantly /ˈkɒnstəntli/ (adv): liên tục, thường xuyên</a:t>
            </a:r>
          </a:p>
        </p:txBody>
      </p:sp>
    </p:spTree>
    <p:extLst>
      <p:ext uri="{BB962C8B-B14F-4D97-AF65-F5344CB8AC3E}">
        <p14:creationId xmlns:p14="http://schemas.microsoft.com/office/powerpoint/2010/main" val="2657262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9AC1-56C0-890D-2FEF-6D9D13D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0D37F-C6A1-9D97-C986-AFEFA710A6F1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0735D-B4C6-85D8-BDA2-472853FB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9462"/>
            <a:ext cx="7772400" cy="240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F9D152-6923-7412-5E99-15A92D65D550}"/>
              </a:ext>
            </a:extLst>
          </p:cNvPr>
          <p:cNvSpPr txBox="1"/>
          <p:nvPr/>
        </p:nvSpPr>
        <p:spPr>
          <a:xfrm>
            <a:off x="797118" y="3060251"/>
            <a:ext cx="7549763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VN" sz="1600" dirty="0"/>
              <a:t>Practice: Choose the correct preposition to complete each sentence: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VN" sz="1600" dirty="0"/>
              <a:t>I need to think _______ this some more.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I’m good </a:t>
            </a:r>
            <a:r>
              <a:rPr lang="en-VN" sz="1600" dirty="0"/>
              <a:t>_______</a:t>
            </a:r>
            <a:r>
              <a:rPr lang="en-US" sz="1600" dirty="0"/>
              <a:t> photography.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There’s no reason </a:t>
            </a:r>
            <a:r>
              <a:rPr lang="en-VN" sz="1600" dirty="0"/>
              <a:t>_______</a:t>
            </a:r>
            <a:r>
              <a:rPr lang="en-US" sz="1600" dirty="0"/>
              <a:t> stop now.</a:t>
            </a:r>
            <a:endParaRPr lang="en-V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E25A2-2E7E-DA7C-7DA8-B06CD5F2ABF9}"/>
              </a:ext>
            </a:extLst>
          </p:cNvPr>
          <p:cNvSpPr txBox="1"/>
          <p:nvPr/>
        </p:nvSpPr>
        <p:spPr>
          <a:xfrm>
            <a:off x="2608029" y="3499602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F2382-C6B8-870C-3F34-5CBEA82FB77A}"/>
              </a:ext>
            </a:extLst>
          </p:cNvPr>
          <p:cNvSpPr txBox="1"/>
          <p:nvPr/>
        </p:nvSpPr>
        <p:spPr>
          <a:xfrm>
            <a:off x="2266333" y="3877911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073BD-4EC8-96B1-E9AE-245A28EEDA91}"/>
              </a:ext>
            </a:extLst>
          </p:cNvPr>
          <p:cNvSpPr txBox="1"/>
          <p:nvPr/>
        </p:nvSpPr>
        <p:spPr>
          <a:xfrm>
            <a:off x="3138783" y="4245703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20541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9B99-50D3-EC6C-D0FB-7C4B77284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4565E-18A4-9009-D416-C8D6E4D633E6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29166-BCA8-999B-F8A2-14785FC9F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13215"/>
            <a:ext cx="7772400" cy="1917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FEE015-682F-8300-1DFB-6C6AAEE4F8FE}"/>
              </a:ext>
            </a:extLst>
          </p:cNvPr>
          <p:cNvSpPr txBox="1"/>
          <p:nvPr/>
        </p:nvSpPr>
        <p:spPr>
          <a:xfrm>
            <a:off x="2405270" y="2263972"/>
            <a:ext cx="1785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between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933C9-7F2B-B8D9-D107-960AEEECCAEE}"/>
              </a:ext>
            </a:extLst>
          </p:cNvPr>
          <p:cNvSpPr txBox="1"/>
          <p:nvPr/>
        </p:nvSpPr>
        <p:spPr>
          <a:xfrm>
            <a:off x="2286000" y="2694249"/>
            <a:ext cx="1785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for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EDF04B-F752-9214-F3A2-CB6C0B65E814}"/>
              </a:ext>
            </a:extLst>
          </p:cNvPr>
          <p:cNvSpPr txBox="1"/>
          <p:nvPr/>
        </p:nvSpPr>
        <p:spPr>
          <a:xfrm>
            <a:off x="2612004" y="3108372"/>
            <a:ext cx="1785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for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417A9-DF58-87AD-40B9-6962076EBC33}"/>
              </a:ext>
            </a:extLst>
          </p:cNvPr>
          <p:cNvSpPr txBox="1"/>
          <p:nvPr/>
        </p:nvSpPr>
        <p:spPr>
          <a:xfrm>
            <a:off x="6669157" y="2263972"/>
            <a:ext cx="1785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79ECF-69B2-57BB-15DD-01E02D447481}"/>
              </a:ext>
            </a:extLst>
          </p:cNvPr>
          <p:cNvSpPr txBox="1"/>
          <p:nvPr/>
        </p:nvSpPr>
        <p:spPr>
          <a:xfrm>
            <a:off x="6289482" y="2678095"/>
            <a:ext cx="219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from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3F00E-374B-B11C-BBEC-7239B0878F7F}"/>
              </a:ext>
            </a:extLst>
          </p:cNvPr>
          <p:cNvSpPr txBox="1"/>
          <p:nvPr/>
        </p:nvSpPr>
        <p:spPr>
          <a:xfrm>
            <a:off x="6289482" y="3110520"/>
            <a:ext cx="23252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of</a:t>
            </a:r>
          </a:p>
        </p:txBody>
      </p:sp>
    </p:spTree>
    <p:extLst>
      <p:ext uri="{BB962C8B-B14F-4D97-AF65-F5344CB8AC3E}">
        <p14:creationId xmlns:p14="http://schemas.microsoft.com/office/powerpoint/2010/main" val="394480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2FED3-9974-E50F-E39E-AEEA45211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59BA7-709B-4485-11D2-502D43EA9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772400" cy="27175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ECC070-BC70-974A-D18C-EC7C869AB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110" y="2455351"/>
            <a:ext cx="5732890" cy="2688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4F9F1E-FEEB-1C1E-4E1C-3E36A20E59F0}"/>
              </a:ext>
            </a:extLst>
          </p:cNvPr>
          <p:cNvSpPr txBox="1"/>
          <p:nvPr/>
        </p:nvSpPr>
        <p:spPr>
          <a:xfrm>
            <a:off x="8193099" y="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3617C-E714-8067-8104-F189491DCAEF}"/>
              </a:ext>
            </a:extLst>
          </p:cNvPr>
          <p:cNvSpPr txBox="1"/>
          <p:nvPr/>
        </p:nvSpPr>
        <p:spPr>
          <a:xfrm>
            <a:off x="3162632" y="623366"/>
            <a:ext cx="4575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7AD9C-D943-B5A9-1BC2-EFCA542883BA}"/>
              </a:ext>
            </a:extLst>
          </p:cNvPr>
          <p:cNvSpPr txBox="1"/>
          <p:nvPr/>
        </p:nvSpPr>
        <p:spPr>
          <a:xfrm>
            <a:off x="7519946" y="610319"/>
            <a:ext cx="4575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for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1F435-666C-293A-5858-1CD87BD1C1AA}"/>
              </a:ext>
            </a:extLst>
          </p:cNvPr>
          <p:cNvSpPr txBox="1"/>
          <p:nvPr/>
        </p:nvSpPr>
        <p:spPr>
          <a:xfrm>
            <a:off x="6277555" y="1271618"/>
            <a:ext cx="60469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for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036796-9176-FA17-43BB-DB7B445705F8}"/>
              </a:ext>
            </a:extLst>
          </p:cNvPr>
          <p:cNvSpPr txBox="1"/>
          <p:nvPr/>
        </p:nvSpPr>
        <p:spPr>
          <a:xfrm>
            <a:off x="2763078" y="1657009"/>
            <a:ext cx="61622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79D2A-1349-DE3A-C012-78AB68E3B891}"/>
              </a:ext>
            </a:extLst>
          </p:cNvPr>
          <p:cNvSpPr txBox="1"/>
          <p:nvPr/>
        </p:nvSpPr>
        <p:spPr>
          <a:xfrm>
            <a:off x="6428630" y="1669419"/>
            <a:ext cx="61622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from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79164-74F1-FD42-B6DF-B47601E48DC2}"/>
              </a:ext>
            </a:extLst>
          </p:cNvPr>
          <p:cNvSpPr txBox="1"/>
          <p:nvPr/>
        </p:nvSpPr>
        <p:spPr>
          <a:xfrm>
            <a:off x="3128839" y="2049599"/>
            <a:ext cx="6297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of</a:t>
            </a:r>
          </a:p>
        </p:txBody>
      </p:sp>
    </p:spTree>
    <p:extLst>
      <p:ext uri="{BB962C8B-B14F-4D97-AF65-F5344CB8AC3E}">
        <p14:creationId xmlns:p14="http://schemas.microsoft.com/office/powerpoint/2010/main" val="14632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5A4DBC48-9B81-5B07-F2C2-35203E71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57959136-6D37-E485-3D2E-EAE9964C4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A62C3077-1D08-3251-4584-2244BF14B31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04E116AC-3DA3-503C-701C-3212CB6A1A33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4C2815DF-BAC0-A2D7-5880-29D0EDC0586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201057F-6A36-796A-3419-5EE587DDDA5C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1B787F3-8370-F6EB-42EC-23093EA20B04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5EE680C-F775-889C-2D37-CD22F26B321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D5421430-B2E5-6ECB-973D-351DA40DF8FD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D39C4A0A-B5DB-ED7D-B604-BCE92295EBD5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2A67A53F-642A-D51D-BBDF-5C00447A1B52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B40A3EC6-C017-2978-5FFB-BAC8A2A6988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AC930E82-EE82-665D-7332-7839A68D4FA0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AA1D2DFC-EA7B-9900-424D-6A4BA73BA665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7531DCA1-7B9C-A993-3666-D4CB3E0910E0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86DE5234-18D0-A489-4445-B62F5FF43D93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174C2F9-D9A4-0B58-2197-F67CCD7F5FF0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1C2B70D3-6C37-E527-473B-B4D5D6EA279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CD66B158-EB4D-83F0-D2AC-41DCF17A69A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D2C57D18-0D43-D39F-D426-36AABA365D44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833A84C9-D267-1AFC-4404-279A8907195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032EF3E7-52F6-6073-CC29-8D57224133B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CC9FB94-4111-AA15-2C0D-6206D3EA5351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36486F3C-07FB-D6A7-07A4-FC21A60E0710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F086F7FF-A3A2-A462-7AE2-77985590CD47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B24FE0AD-025E-C770-13D3-54BF6017A67A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C4E9E8D1-1537-9CA7-0B98-E7F76DF0364D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2938A6BE-752C-F14C-C5F0-33B6434CF91F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CBF2654-DBCB-75D4-F103-BF4EBF853794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487DC2B4-0421-E14F-404D-D23DE77CCB4A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BD872EF7-C8DE-61CD-9DC3-303D24399806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70C49A1C-C91A-2B6B-D83C-6B601D442BE5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6DDE8E83-DB37-D0FA-7B1C-B48D3C85CEF8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F13FD5F5-6191-E0CD-54F4-5F64E3C1C39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0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5D92-ED83-762B-E1F5-B71AE522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Temporary art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A5542-C8CC-C4BC-B534-700ED3AD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10708"/>
            <a:ext cx="7772400" cy="1347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C36D9-7997-EDCA-AAA2-AFF2682E4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005" y="2551417"/>
            <a:ext cx="6040098" cy="2275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E06D2-6009-9461-6806-5942BC6D7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103" y="3173195"/>
            <a:ext cx="1432560" cy="103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FD49F-2B24-C9AF-2B81-F6D0C4006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78F5F-8157-F453-CE3F-AD034A208F1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347356-F48C-425F-D20A-8A54B9D49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4966"/>
            <a:ext cx="7772400" cy="3913567"/>
          </a:xfrm>
          <a:prstGeom prst="rect">
            <a:avLst/>
          </a:prstGeom>
        </p:spPr>
      </p:pic>
      <p:pic>
        <p:nvPicPr>
          <p:cNvPr id="4" name="PathwaysLS3e_L1_U8_SB_Audio_03_B_p146">
            <a:hlinkClick r:id="" action="ppaction://media"/>
            <a:extLst>
              <a:ext uri="{FF2B5EF4-FFF2-40B4-BE49-F238E27FC236}">
                <a16:creationId xmlns:a16="http://schemas.microsoft.com/office/drawing/2014/main" id="{6605AFBA-6F18-B704-D01D-1BF4FEA07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1588"/>
            <a:ext cx="812800" cy="812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661F25F-BA40-23B3-BC43-D13BFEB9C208}"/>
              </a:ext>
            </a:extLst>
          </p:cNvPr>
          <p:cNvSpPr/>
          <p:nvPr/>
        </p:nvSpPr>
        <p:spPr>
          <a:xfrm>
            <a:off x="1232452" y="1781092"/>
            <a:ext cx="286247" cy="2623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8FDB6B-7580-8229-D4C8-38003960B173}"/>
              </a:ext>
            </a:extLst>
          </p:cNvPr>
          <p:cNvSpPr/>
          <p:nvPr/>
        </p:nvSpPr>
        <p:spPr>
          <a:xfrm>
            <a:off x="1232452" y="2837623"/>
            <a:ext cx="286247" cy="2623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3C8B0F-0AE0-54E4-4B29-CE1343CA1595}"/>
              </a:ext>
            </a:extLst>
          </p:cNvPr>
          <p:cNvSpPr/>
          <p:nvPr/>
        </p:nvSpPr>
        <p:spPr>
          <a:xfrm>
            <a:off x="1232452" y="3115918"/>
            <a:ext cx="286247" cy="2623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9E9247-2A8B-C415-5167-B4C40DF78A0B}"/>
              </a:ext>
            </a:extLst>
          </p:cNvPr>
          <p:cNvSpPr/>
          <p:nvPr/>
        </p:nvSpPr>
        <p:spPr>
          <a:xfrm>
            <a:off x="1232452" y="4242285"/>
            <a:ext cx="286247" cy="2623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454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265E-C238-A2C3-6D89-546FA0311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50B3D-E503-0CE4-377A-0578B015C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15" y="0"/>
            <a:ext cx="738817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11BD34-6F89-6B5E-6DC5-70DC978C72CA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146</a:t>
            </a:r>
          </a:p>
        </p:txBody>
      </p:sp>
      <p:pic>
        <p:nvPicPr>
          <p:cNvPr id="5" name="PathwaysLS3e_L1_U8_SB_Audio_04_C_p146">
            <a:hlinkClick r:id="" action="ppaction://media"/>
            <a:extLst>
              <a:ext uri="{FF2B5EF4-FFF2-40B4-BE49-F238E27FC236}">
                <a16:creationId xmlns:a16="http://schemas.microsoft.com/office/drawing/2014/main" id="{4F8E2D4A-6380-382E-B584-5EF67AC48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5BEDD-91AD-A12B-36B6-8DFBF4CC415B}"/>
              </a:ext>
            </a:extLst>
          </p:cNvPr>
          <p:cNvSpPr txBox="1"/>
          <p:nvPr/>
        </p:nvSpPr>
        <p:spPr>
          <a:xfrm>
            <a:off x="4564050" y="1034831"/>
            <a:ext cx="1758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last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A5CBE-B77B-075C-E648-3C621E4D476D}"/>
              </a:ext>
            </a:extLst>
          </p:cNvPr>
          <p:cNvSpPr txBox="1"/>
          <p:nvPr/>
        </p:nvSpPr>
        <p:spPr>
          <a:xfrm>
            <a:off x="6602593" y="1034831"/>
            <a:ext cx="1758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heat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B7FD7-ECFD-98A5-6F89-A78809FA2FE0}"/>
              </a:ext>
            </a:extLst>
          </p:cNvPr>
          <p:cNvSpPr txBox="1"/>
          <p:nvPr/>
        </p:nvSpPr>
        <p:spPr>
          <a:xfrm>
            <a:off x="2210111" y="1391512"/>
            <a:ext cx="2151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Montreal, Canada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516736-16D3-F02C-006A-19D99F590CA8}"/>
              </a:ext>
            </a:extLst>
          </p:cNvPr>
          <p:cNvSpPr txBox="1"/>
          <p:nvPr/>
        </p:nvSpPr>
        <p:spPr>
          <a:xfrm>
            <a:off x="2786450" y="2343483"/>
            <a:ext cx="2151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drawing / painting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4AF9A-DA9D-9438-5B5C-47DDF26C76EF}"/>
              </a:ext>
            </a:extLst>
          </p:cNvPr>
          <p:cNvSpPr txBox="1"/>
          <p:nvPr/>
        </p:nvSpPr>
        <p:spPr>
          <a:xfrm>
            <a:off x="3874273" y="2703640"/>
            <a:ext cx="2151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9E6666-C526-E043-6A0F-715A7A7792F5}"/>
              </a:ext>
            </a:extLst>
          </p:cNvPr>
          <p:cNvSpPr txBox="1"/>
          <p:nvPr/>
        </p:nvSpPr>
        <p:spPr>
          <a:xfrm>
            <a:off x="2522550" y="3655614"/>
            <a:ext cx="2151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sand 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D8D883-2128-1432-AC56-A3E71F54E83B}"/>
              </a:ext>
            </a:extLst>
          </p:cNvPr>
          <p:cNvSpPr txBox="1"/>
          <p:nvPr/>
        </p:nvSpPr>
        <p:spPr>
          <a:xfrm>
            <a:off x="3580076" y="4356029"/>
            <a:ext cx="2151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nature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B5730C-F689-B1BD-8076-06AD66A4BDDD}"/>
              </a:ext>
            </a:extLst>
          </p:cNvPr>
          <p:cNvSpPr txBox="1"/>
          <p:nvPr/>
        </p:nvSpPr>
        <p:spPr>
          <a:xfrm>
            <a:off x="5186238" y="4352071"/>
            <a:ext cx="2151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materials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156FF-AB40-E3A6-D5E7-AF9A52142D2B}"/>
              </a:ext>
            </a:extLst>
          </p:cNvPr>
          <p:cNvSpPr txBox="1"/>
          <p:nvPr/>
        </p:nvSpPr>
        <p:spPr>
          <a:xfrm>
            <a:off x="3874273" y="4708752"/>
            <a:ext cx="2151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sea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0EE35D-DD4B-F78D-2896-7103B4E012FD}"/>
              </a:ext>
            </a:extLst>
          </p:cNvPr>
          <p:cNvSpPr txBox="1"/>
          <p:nvPr/>
        </p:nvSpPr>
        <p:spPr>
          <a:xfrm>
            <a:off x="5798909" y="4708143"/>
            <a:ext cx="2151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256251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A4BC3-D53C-F2AB-5230-4EC36D55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C3DC6-77B8-4952-B140-64BFEF4013D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583DE-5953-C833-DBF3-F41253AB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8434"/>
            <a:ext cx="7772400" cy="256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6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E77-8BC2-60D1-888F-CCC90C47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502" y="1189100"/>
            <a:ext cx="6638995" cy="1964400"/>
          </a:xfrm>
        </p:spPr>
        <p:txBody>
          <a:bodyPr/>
          <a:lstStyle/>
          <a:p>
            <a:r>
              <a:rPr lang="en-US" sz="6600" dirty="0"/>
              <a:t>U</a:t>
            </a:r>
            <a:r>
              <a:rPr lang="en-VN" sz="6600" dirty="0"/>
              <a:t>nit 8:</a:t>
            </a:r>
            <a:br>
              <a:rPr lang="en-VN" sz="6600" dirty="0"/>
            </a:br>
            <a:r>
              <a:rPr lang="en-VN" sz="6600" dirty="0"/>
              <a:t>Learn to love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A84CB-AF80-5D5B-B6F4-6D78CD758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Pages 141-160</a:t>
            </a:r>
          </a:p>
        </p:txBody>
      </p:sp>
    </p:spTree>
    <p:extLst>
      <p:ext uri="{BB962C8B-B14F-4D97-AF65-F5344CB8AC3E}">
        <p14:creationId xmlns:p14="http://schemas.microsoft.com/office/powerpoint/2010/main" val="157329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ADCA-785F-5F4D-B0B8-C68CDD67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E3169-BBCE-4052-5960-0502D7E30D41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189C2-43A4-DF74-A4BF-74451CA5D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93621"/>
            <a:ext cx="7772400" cy="2836341"/>
          </a:xfrm>
          <a:prstGeom prst="rect">
            <a:avLst/>
          </a:prstGeom>
        </p:spPr>
      </p:pic>
      <p:pic>
        <p:nvPicPr>
          <p:cNvPr id="4" name="PathwaysLS3e_L1_U8_SB_Audio_05_D_p147">
            <a:hlinkClick r:id="" action="ppaction://media"/>
            <a:extLst>
              <a:ext uri="{FF2B5EF4-FFF2-40B4-BE49-F238E27FC236}">
                <a16:creationId xmlns:a16="http://schemas.microsoft.com/office/drawing/2014/main" id="{CF3524AE-CA04-103F-774F-23B997BCFE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B96F58-E546-736C-DC30-53A2F8B3012A}"/>
              </a:ext>
            </a:extLst>
          </p:cNvPr>
          <p:cNvSpPr/>
          <p:nvPr/>
        </p:nvSpPr>
        <p:spPr>
          <a:xfrm>
            <a:off x="3156668" y="1534602"/>
            <a:ext cx="683812" cy="2464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D3A68E-6263-2CC1-BFB3-5EE8E76A0BBA}"/>
              </a:ext>
            </a:extLst>
          </p:cNvPr>
          <p:cNvSpPr/>
          <p:nvPr/>
        </p:nvSpPr>
        <p:spPr>
          <a:xfrm>
            <a:off x="3428337" y="1796003"/>
            <a:ext cx="683812" cy="2464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2CEDD6-E9F0-DE15-C80D-A161BCBCE59F}"/>
              </a:ext>
            </a:extLst>
          </p:cNvPr>
          <p:cNvSpPr/>
          <p:nvPr/>
        </p:nvSpPr>
        <p:spPr>
          <a:xfrm>
            <a:off x="4198290" y="2092519"/>
            <a:ext cx="755374" cy="2464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F02C7F-CEE1-CB0F-3450-294A7789A16D}"/>
              </a:ext>
            </a:extLst>
          </p:cNvPr>
          <p:cNvSpPr/>
          <p:nvPr/>
        </p:nvSpPr>
        <p:spPr>
          <a:xfrm>
            <a:off x="3919994" y="2711240"/>
            <a:ext cx="755374" cy="2464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6F674E-F3C9-2BFB-4592-8B23015D7603}"/>
              </a:ext>
            </a:extLst>
          </p:cNvPr>
          <p:cNvSpPr/>
          <p:nvPr/>
        </p:nvSpPr>
        <p:spPr>
          <a:xfrm>
            <a:off x="3428337" y="2984910"/>
            <a:ext cx="683812" cy="2464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FF807-748C-BF2C-4C84-F0D3F685D9BE}"/>
              </a:ext>
            </a:extLst>
          </p:cNvPr>
          <p:cNvSpPr txBox="1"/>
          <p:nvPr/>
        </p:nvSpPr>
        <p:spPr>
          <a:xfrm>
            <a:off x="1419307" y="3441915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1. amazing (paintings and sculptures)</a:t>
            </a:r>
          </a:p>
          <a:p>
            <a:r>
              <a:rPr lang="en-VN" sz="1600" dirty="0">
                <a:solidFill>
                  <a:schemeClr val="tx1"/>
                </a:solidFill>
              </a:rPr>
              <a:t>2. wonderful (colors)</a:t>
            </a:r>
          </a:p>
          <a:p>
            <a:r>
              <a:rPr lang="en-VN" sz="1600" dirty="0">
                <a:solidFill>
                  <a:schemeClr val="tx1"/>
                </a:solidFill>
              </a:rPr>
              <a:t>3. I do not think his work is interesting.</a:t>
            </a:r>
          </a:p>
          <a:p>
            <a:r>
              <a:rPr lang="en-VN" sz="1600" dirty="0">
                <a:solidFill>
                  <a:schemeClr val="tx1"/>
                </a:solidFill>
              </a:rPr>
              <a:t>4. boring; I do not want to pay money (to see it).</a:t>
            </a:r>
          </a:p>
          <a:p>
            <a:r>
              <a:rPr lang="en-VN" sz="1600" dirty="0">
                <a:solidFill>
                  <a:schemeClr val="tx1"/>
                </a:solidFill>
              </a:rPr>
              <a:t>5. Personally, I really like it.</a:t>
            </a:r>
          </a:p>
        </p:txBody>
      </p:sp>
    </p:spTree>
    <p:extLst>
      <p:ext uri="{BB962C8B-B14F-4D97-AF65-F5344CB8AC3E}">
        <p14:creationId xmlns:p14="http://schemas.microsoft.com/office/powerpoint/2010/main" val="19995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3F18-4F94-8375-AC37-EE486484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6A1775-7349-7308-CD72-8561B20FDD41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FD226-AB21-268D-5863-4D920BFA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78301"/>
            <a:ext cx="7772400" cy="1360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8741B-77E2-9D43-9FF5-B81073DF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35466"/>
            <a:ext cx="7772400" cy="16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13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AC594CB9-CBE1-63F0-1144-C388033A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2F5F81A6-BC27-B944-DE9E-456F2FE1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634538"/>
            <a:ext cx="420167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Video watching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69EE2BCE-3DE6-F068-9143-0B1337EC03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439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6E30C090-C823-5D58-89B8-9B7E5DD531B2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7D696F8C-18CA-E0B5-4188-EBB081D19D78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8944D536-58E0-2B86-9AD3-5B4C6A89090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07D3AA85-DF23-A36C-5848-BD1A8A6DD551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68A3B0F0-A22F-E56B-FA65-78C208D1C6E0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C3EFDFC3-E4A7-4AEB-22C0-812B35352C79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862187C8-3714-2840-9DBA-522F91C6D800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500D47E3-E205-B49B-51A0-FC13E5C51C39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CE49A774-52A8-2904-C50A-403E435E06A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BD8A59A2-FED3-87C5-B00C-08D09042E863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42CBE4E4-37CD-8398-07D5-D5F11F1C6B58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41B8A0A5-BF0C-26E5-55AB-00EE0886DE63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71D9D601-BCDA-E7C8-9E8A-454BEAFE1E20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073FAEE2-F9CE-9053-F672-A03C566459BD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89121DDD-1E2A-5BC2-7521-694C902922CE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0E779E3B-2D9D-024A-D004-E243E0CCA6C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292D7FED-C657-C820-A7BE-047DE2E7A55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092906CD-3769-FA09-9258-263FDF64194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633031BF-FC71-BA76-4FFF-F51E7F1D42BF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21CAB9D-D06B-A0E8-0254-D8E3D480E47A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0CADEB36-AC98-757E-9038-1ACE0AB2FF56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390E0149-8C8E-AE2A-9BC8-B1DFCDC4E18B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08F6B18B-077D-E6CD-0B10-412390CD3558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81829244-83C6-8B8F-6061-9C5ED810E3B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CBCDA180-E9DC-C045-76A2-FAB842EF8FC0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B491AAFD-9652-B0B3-34E0-7FA4A38D8D2B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2FF1F9D-B545-7689-62B0-42F75F1F735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C0681A09-DE0C-D433-71DF-D22289A5F3AA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0B3007F0-720F-EE2F-4914-F3D7409746A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29BB0F4C-17E4-3FC6-0A4A-0E46BCBFA16E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Hand holding phone watching video streaming online on social media.  smartphone with video player on screen. Watch movies, educational  materials, web courses. Vector illustration 15278047 Vector Art at Vecteezy">
            <a:extLst>
              <a:ext uri="{FF2B5EF4-FFF2-40B4-BE49-F238E27FC236}">
                <a16:creationId xmlns:a16="http://schemas.microsoft.com/office/drawing/2014/main" id="{01C7D9A1-1A57-CF7F-FD3F-0FBE18CB927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7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29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0C139-39BD-88BA-A491-AEFAFB801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C8AD2-53B1-9D61-80A3-66A4E9B9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772400" cy="3641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BC5F18-0590-2987-7D44-C98F8533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28" y="3641243"/>
            <a:ext cx="7275890" cy="819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27296-6593-5199-DF21-42ED139E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409" y="3645140"/>
            <a:ext cx="1485900" cy="1229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23C855-6601-B50D-DF49-1C5DAC405EC4}"/>
              </a:ext>
            </a:extLst>
          </p:cNvPr>
          <p:cNvSpPr txBox="1"/>
          <p:nvPr/>
        </p:nvSpPr>
        <p:spPr>
          <a:xfrm>
            <a:off x="7539309" y="471456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151</a:t>
            </a:r>
          </a:p>
        </p:txBody>
      </p:sp>
    </p:spTree>
    <p:extLst>
      <p:ext uri="{BB962C8B-B14F-4D97-AF65-F5344CB8AC3E}">
        <p14:creationId xmlns:p14="http://schemas.microsoft.com/office/powerpoint/2010/main" val="2127281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36B08-3BCC-6185-96BA-25DEA078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597E7-7007-0305-2B59-8C4C3211A6DD}"/>
              </a:ext>
            </a:extLst>
          </p:cNvPr>
          <p:cNvSpPr txBox="1"/>
          <p:nvPr/>
        </p:nvSpPr>
        <p:spPr>
          <a:xfrm>
            <a:off x="7706081" y="55659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824E5-D1C6-5062-0796-0E37A18BF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19" y="1"/>
            <a:ext cx="5150458" cy="1689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F4148-EBD0-C464-AA76-D529DEFD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19" y="1689497"/>
            <a:ext cx="6621449" cy="3375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DDDF74-80AF-DE83-0E00-F18B31A3EF08}"/>
              </a:ext>
            </a:extLst>
          </p:cNvPr>
          <p:cNvSpPr txBox="1"/>
          <p:nvPr/>
        </p:nvSpPr>
        <p:spPr>
          <a:xfrm>
            <a:off x="1315940" y="259974"/>
            <a:ext cx="409492" cy="1463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VN" dirty="0">
                <a:solidFill>
                  <a:schemeClr val="tx1"/>
                </a:solidFill>
              </a:rPr>
              <a:t>4</a:t>
            </a:r>
          </a:p>
          <a:p>
            <a:pPr>
              <a:lnSpc>
                <a:spcPct val="130000"/>
              </a:lnSpc>
            </a:pPr>
            <a:r>
              <a:rPr lang="en-VN" dirty="0">
                <a:solidFill>
                  <a:schemeClr val="tx1"/>
                </a:solidFill>
              </a:rPr>
              <a:t>3</a:t>
            </a:r>
          </a:p>
          <a:p>
            <a:pPr>
              <a:lnSpc>
                <a:spcPct val="130000"/>
              </a:lnSpc>
            </a:pPr>
            <a:r>
              <a:rPr lang="en-VN" dirty="0">
                <a:solidFill>
                  <a:schemeClr val="tx1"/>
                </a:solidFill>
              </a:rPr>
              <a:t>5</a:t>
            </a:r>
          </a:p>
          <a:p>
            <a:pPr>
              <a:lnSpc>
                <a:spcPct val="130000"/>
              </a:lnSpc>
            </a:pPr>
            <a:r>
              <a:rPr lang="en-VN" dirty="0">
                <a:solidFill>
                  <a:schemeClr val="tx1"/>
                </a:solidFill>
              </a:rPr>
              <a:t>1</a:t>
            </a:r>
          </a:p>
          <a:p>
            <a:pPr>
              <a:lnSpc>
                <a:spcPct val="130000"/>
              </a:lnSpc>
            </a:pPr>
            <a:r>
              <a:rPr lang="en-V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96EF3D-F922-DEF7-5226-A4D4E208A823}"/>
              </a:ext>
            </a:extLst>
          </p:cNvPr>
          <p:cNvSpPr/>
          <p:nvPr/>
        </p:nvSpPr>
        <p:spPr>
          <a:xfrm>
            <a:off x="3291840" y="2258170"/>
            <a:ext cx="739471" cy="21468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FE6E95-8F9F-E900-C8D8-797A92697E55}"/>
              </a:ext>
            </a:extLst>
          </p:cNvPr>
          <p:cNvSpPr/>
          <p:nvPr/>
        </p:nvSpPr>
        <p:spPr>
          <a:xfrm>
            <a:off x="2299253" y="2504660"/>
            <a:ext cx="507558" cy="21468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DF81D2-F74B-11BC-34C3-9AA9202CD963}"/>
              </a:ext>
            </a:extLst>
          </p:cNvPr>
          <p:cNvSpPr/>
          <p:nvPr/>
        </p:nvSpPr>
        <p:spPr>
          <a:xfrm>
            <a:off x="5208106" y="2735248"/>
            <a:ext cx="1669772" cy="21468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3026BB6-EDD8-8F26-E5BF-B5DBAE1FD428}"/>
              </a:ext>
            </a:extLst>
          </p:cNvPr>
          <p:cNvSpPr/>
          <p:nvPr/>
        </p:nvSpPr>
        <p:spPr>
          <a:xfrm>
            <a:off x="5287620" y="3162420"/>
            <a:ext cx="564542" cy="21468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B884AC-4B89-16B8-271E-0AC142B38E7C}"/>
              </a:ext>
            </a:extLst>
          </p:cNvPr>
          <p:cNvSpPr/>
          <p:nvPr/>
        </p:nvSpPr>
        <p:spPr>
          <a:xfrm>
            <a:off x="4031311" y="3407000"/>
            <a:ext cx="540689" cy="21468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96B082-98E5-000B-D01F-C53019CC8029}"/>
              </a:ext>
            </a:extLst>
          </p:cNvPr>
          <p:cNvSpPr/>
          <p:nvPr/>
        </p:nvSpPr>
        <p:spPr>
          <a:xfrm>
            <a:off x="4007458" y="3653492"/>
            <a:ext cx="962108" cy="21468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305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8EE5E557-D1D7-6B3C-1BE9-9B4B786B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73ABEA0C-350D-89E7-A3FB-D38C214FD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F44DAA78-BCDF-068D-FEBA-2B8F2A4B62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7C3DFFF6-AA1A-62B7-2702-D97F807662ED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B65FFF6A-C3B0-347D-0075-C4615DBC9D8E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5DCA66B7-E7BE-77B7-5D25-1793D9EBAE1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E75FD16-6D9B-2F95-A24F-E891F5590C99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26084E09-4801-51BB-63BF-E6913B5EBF7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063D65B5-EBB8-E06A-1BD3-D0E1708F6ED4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1D1EDF5C-85B8-4442-D50C-53B208749F4B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660CE651-4412-7841-3183-091C1F77BC35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E91C09CF-0CE6-AD50-88D3-89051DD5116B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C3EE104D-C329-F948-BF3C-51943E698B2A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C24BBB79-D382-35CC-050A-5F5F526A2912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393C2E94-C57C-581A-1D12-0276D0E388E5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AA7D0D0A-8E54-EEDE-64BD-EF12F971E811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A8F3FB9-641C-DA12-95C2-9E9615FA22E6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033EAE97-C69E-ED05-B8A3-6F229A814AA4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FD994172-9CBB-0906-8165-3AFDBDA310E3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9D4713C8-70B7-8061-C0CD-4AEDF91CEBC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1352A0F-4318-A9A6-D2CF-E5887E11BDF3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4371B69B-1328-49F3-C810-864FA39EC96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3D0B6A37-430A-9FCA-9A87-962A7DFB689E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556A3DC7-352E-87C9-4A63-2E2291872D81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D7E429CD-D473-8671-F1FC-D79B4D3B8101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F9EF7B2F-54DD-9172-0473-BDB93BBBB350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7D062E01-061B-A71B-D211-EB8DA2EDF79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BFE7E644-957B-EF9C-C2CB-B81E335E3A5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3E29B1D-EB68-A869-6ABE-8FE0EA7E4440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BB12006A-B52B-960E-B023-3CE1D36952CD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D312F148-7395-A611-44DC-EFB674C552B3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293B9CCA-DA96-2CC7-4572-D52E556CE4F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8AEF05D9-D033-04B3-BC28-82D639F4CE1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BC6BB110-072F-DEE8-01F6-45D5987E04B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76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0A156-98FA-30D2-1C8D-A48C919C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B68A21-6C3F-D288-9B08-796E7AA8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07" y="0"/>
            <a:ext cx="7772400" cy="4949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6B9363-C689-F283-D6C3-0DEC55672BCD}"/>
              </a:ext>
            </a:extLst>
          </p:cNvPr>
          <p:cNvSpPr txBox="1"/>
          <p:nvPr/>
        </p:nvSpPr>
        <p:spPr>
          <a:xfrm>
            <a:off x="8133446" y="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152</a:t>
            </a:r>
          </a:p>
        </p:txBody>
      </p:sp>
      <p:pic>
        <p:nvPicPr>
          <p:cNvPr id="5" name="PathwaysLS3e_L1_U8_SB_Audio_07_A_p152">
            <a:hlinkClick r:id="" action="ppaction://media"/>
            <a:extLst>
              <a:ext uri="{FF2B5EF4-FFF2-40B4-BE49-F238E27FC236}">
                <a16:creationId xmlns:a16="http://schemas.microsoft.com/office/drawing/2014/main" id="{6DCA4059-C038-9234-CC2C-EF85CC950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1" y="526472"/>
            <a:ext cx="812800" cy="812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DAC01AA-7EA9-D739-9FFC-B9FB2A051CDE}"/>
              </a:ext>
            </a:extLst>
          </p:cNvPr>
          <p:cNvSpPr/>
          <p:nvPr/>
        </p:nvSpPr>
        <p:spPr>
          <a:xfrm>
            <a:off x="1375576" y="874643"/>
            <a:ext cx="477078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86375D6-634A-C729-C886-BC7F4D16BA20}"/>
              </a:ext>
            </a:extLst>
          </p:cNvPr>
          <p:cNvSpPr/>
          <p:nvPr/>
        </p:nvSpPr>
        <p:spPr>
          <a:xfrm>
            <a:off x="6029095" y="1208076"/>
            <a:ext cx="1095273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97A286E-E11D-AB24-2062-2C9462B2299D}"/>
              </a:ext>
            </a:extLst>
          </p:cNvPr>
          <p:cNvSpPr/>
          <p:nvPr/>
        </p:nvSpPr>
        <p:spPr>
          <a:xfrm>
            <a:off x="3403952" y="1535926"/>
            <a:ext cx="477078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6DF53E-8047-321F-9672-06343AC06D0D}"/>
              </a:ext>
            </a:extLst>
          </p:cNvPr>
          <p:cNvSpPr/>
          <p:nvPr/>
        </p:nvSpPr>
        <p:spPr>
          <a:xfrm>
            <a:off x="1121135" y="2075957"/>
            <a:ext cx="652006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34B18-D71C-88A5-6B57-8C6477FE5B92}"/>
              </a:ext>
            </a:extLst>
          </p:cNvPr>
          <p:cNvSpPr/>
          <p:nvPr/>
        </p:nvSpPr>
        <p:spPr>
          <a:xfrm>
            <a:off x="6990523" y="2408201"/>
            <a:ext cx="984636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661E04-174E-904D-D6C1-68EA3F18CE26}"/>
              </a:ext>
            </a:extLst>
          </p:cNvPr>
          <p:cNvSpPr/>
          <p:nvPr/>
        </p:nvSpPr>
        <p:spPr>
          <a:xfrm>
            <a:off x="6449835" y="2955510"/>
            <a:ext cx="1095273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0F57FE4-7E28-0361-7A2A-CF9CDA934E36}"/>
              </a:ext>
            </a:extLst>
          </p:cNvPr>
          <p:cNvSpPr/>
          <p:nvPr/>
        </p:nvSpPr>
        <p:spPr>
          <a:xfrm>
            <a:off x="6782785" y="3248377"/>
            <a:ext cx="365436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834E76-4152-269D-5A6D-82195809B071}"/>
              </a:ext>
            </a:extLst>
          </p:cNvPr>
          <p:cNvSpPr/>
          <p:nvPr/>
        </p:nvSpPr>
        <p:spPr>
          <a:xfrm>
            <a:off x="5786451" y="3589543"/>
            <a:ext cx="652006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7D1A8B8-5CE9-FFB0-BF58-8C36D43064B5}"/>
              </a:ext>
            </a:extLst>
          </p:cNvPr>
          <p:cNvSpPr/>
          <p:nvPr/>
        </p:nvSpPr>
        <p:spPr>
          <a:xfrm>
            <a:off x="1065475" y="4350698"/>
            <a:ext cx="453224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70F07B2-8291-7064-91D0-9ADDA4BFD92D}"/>
              </a:ext>
            </a:extLst>
          </p:cNvPr>
          <p:cNvSpPr/>
          <p:nvPr/>
        </p:nvSpPr>
        <p:spPr>
          <a:xfrm>
            <a:off x="6513443" y="4665453"/>
            <a:ext cx="492982" cy="2305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1608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49351-2D5D-3D40-B091-9FB9B2B9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DCA59-477C-31A3-DEAE-087E1F9E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BD1B2-5E5F-74EA-06EF-AB57B6B8A41A}"/>
              </a:ext>
            </a:extLst>
          </p:cNvPr>
          <p:cNvSpPr txBox="1"/>
          <p:nvPr/>
        </p:nvSpPr>
        <p:spPr>
          <a:xfrm>
            <a:off x="1234438" y="1160849"/>
            <a:ext cx="7567655" cy="3607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/>
              <a:t>afford /əˈfɔːd/ (v): có đủ khả năng (về thời gian hoặc tiền bạc) để làm gì</a:t>
            </a:r>
          </a:p>
          <a:p>
            <a:pPr>
              <a:lnSpc>
                <a:spcPct val="150000"/>
              </a:lnSpc>
            </a:pPr>
            <a:r>
              <a:rPr lang="vi-VN" dirty="0"/>
              <a:t>style /staɪl/ (n): phong cách</a:t>
            </a:r>
          </a:p>
          <a:p>
            <a:pPr>
              <a:lnSpc>
                <a:spcPct val="150000"/>
              </a:lnSpc>
            </a:pPr>
            <a:r>
              <a:rPr lang="vi-VN" dirty="0"/>
              <a:t>simple /ˈsɪmpl/ (adj): đơn giản</a:t>
            </a:r>
          </a:p>
          <a:p>
            <a:pPr>
              <a:lnSpc>
                <a:spcPct val="150000"/>
              </a:lnSpc>
            </a:pPr>
            <a:r>
              <a:rPr lang="vi-VN" dirty="0"/>
              <a:t>typical /ˈtɪpɪkl/ (adj): tiêu biểu, điển hình</a:t>
            </a:r>
          </a:p>
          <a:p>
            <a:pPr>
              <a:lnSpc>
                <a:spcPct val="150000"/>
              </a:lnSpc>
            </a:pPr>
            <a:r>
              <a:rPr lang="vi-VN" dirty="0"/>
              <a:t>perform /pəˈfɔːm/ (v): biểu diễn, trình diễn</a:t>
            </a:r>
          </a:p>
          <a:p>
            <a:pPr>
              <a:lnSpc>
                <a:spcPct val="150000"/>
              </a:lnSpc>
            </a:pPr>
            <a:r>
              <a:rPr lang="vi-VN" dirty="0"/>
              <a:t>original /əˈrɪdʒənl/ (adj): nguyên bản, độc đáo</a:t>
            </a:r>
          </a:p>
          <a:p>
            <a:pPr>
              <a:lnSpc>
                <a:spcPct val="150000"/>
              </a:lnSpc>
            </a:pPr>
            <a:r>
              <a:rPr lang="vi-VN" dirty="0"/>
              <a:t>appeal /əˈpiːl/ (v): thu hút, lôi cuốn</a:t>
            </a:r>
          </a:p>
          <a:p>
            <a:pPr>
              <a:lnSpc>
                <a:spcPct val="150000"/>
              </a:lnSpc>
            </a:pPr>
            <a:r>
              <a:rPr lang="vi-VN" dirty="0"/>
              <a:t>piece /piːs/ (n): tác phẩm (nghệ thuật, âm nhạc...)</a:t>
            </a:r>
          </a:p>
          <a:p>
            <a:pPr>
              <a:lnSpc>
                <a:spcPct val="150000"/>
              </a:lnSpc>
            </a:pPr>
            <a:r>
              <a:rPr lang="vi-VN" dirty="0"/>
              <a:t>concert /ˈkɒnsət/ (n): buổi hòa nhạc</a:t>
            </a:r>
          </a:p>
          <a:p>
            <a:pPr>
              <a:lnSpc>
                <a:spcPct val="150000"/>
              </a:lnSpc>
            </a:pPr>
            <a:r>
              <a:rPr lang="vi-VN" dirty="0"/>
              <a:t>award /əˈwɔːd/ (n): giải thưởng</a:t>
            </a:r>
          </a:p>
          <a:p>
            <a:pPr>
              <a:lnSpc>
                <a:spcPct val="150000"/>
              </a:lnSpc>
            </a:pPr>
            <a:r>
              <a:rPr lang="vi-VN" dirty="0"/>
              <a:t>instrument /ˈɪnstrəmənt/ (n): nhạc cụ</a:t>
            </a:r>
          </a:p>
        </p:txBody>
      </p:sp>
    </p:spTree>
    <p:extLst>
      <p:ext uri="{BB962C8B-B14F-4D97-AF65-F5344CB8AC3E}">
        <p14:creationId xmlns:p14="http://schemas.microsoft.com/office/powerpoint/2010/main" val="4038691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8211-6211-05D5-7503-644EAD69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44ACB-9A6A-EC9E-A383-582CB0FF3AF7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67A94-C348-D9C1-840A-04B06225E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2966"/>
            <a:ext cx="7772400" cy="3677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5B5C1-642F-772C-6FF6-BED8033E588C}"/>
              </a:ext>
            </a:extLst>
          </p:cNvPr>
          <p:cNvSpPr txBox="1"/>
          <p:nvPr/>
        </p:nvSpPr>
        <p:spPr>
          <a:xfrm>
            <a:off x="4310601" y="1861768"/>
            <a:ext cx="1759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instrument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C6013D-18B7-384D-0598-A39154ACAC23}"/>
              </a:ext>
            </a:extLst>
          </p:cNvPr>
          <p:cNvSpPr txBox="1"/>
          <p:nvPr/>
        </p:nvSpPr>
        <p:spPr>
          <a:xfrm>
            <a:off x="3186546" y="2534814"/>
            <a:ext cx="1759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appeals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7E7F46-9B0F-2D88-6AE3-C2D17455324C}"/>
              </a:ext>
            </a:extLst>
          </p:cNvPr>
          <p:cNvSpPr txBox="1"/>
          <p:nvPr/>
        </p:nvSpPr>
        <p:spPr>
          <a:xfrm>
            <a:off x="2134925" y="2854021"/>
            <a:ext cx="1759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simple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23E56-E0D6-81F6-38DE-671F572D86BD}"/>
              </a:ext>
            </a:extLst>
          </p:cNvPr>
          <p:cNvSpPr txBox="1"/>
          <p:nvPr/>
        </p:nvSpPr>
        <p:spPr>
          <a:xfrm>
            <a:off x="5641451" y="2868557"/>
            <a:ext cx="1759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afford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7C2A2-2469-A428-D2A5-BA9D873353BC}"/>
              </a:ext>
            </a:extLst>
          </p:cNvPr>
          <p:cNvSpPr txBox="1"/>
          <p:nvPr/>
        </p:nvSpPr>
        <p:spPr>
          <a:xfrm>
            <a:off x="5679640" y="3215804"/>
            <a:ext cx="1966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pieces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21540-A028-AF03-5B7E-6DAF4FDD6736}"/>
              </a:ext>
            </a:extLst>
          </p:cNvPr>
          <p:cNvSpPr txBox="1"/>
          <p:nvPr/>
        </p:nvSpPr>
        <p:spPr>
          <a:xfrm>
            <a:off x="1613121" y="3878879"/>
            <a:ext cx="2076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perform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B0C017-1906-7ECC-89DB-AFE12C9EF9E3}"/>
              </a:ext>
            </a:extLst>
          </p:cNvPr>
          <p:cNvSpPr txBox="1"/>
          <p:nvPr/>
        </p:nvSpPr>
        <p:spPr>
          <a:xfrm>
            <a:off x="4420925" y="3883203"/>
            <a:ext cx="2076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styles</a:t>
            </a:r>
          </a:p>
        </p:txBody>
      </p:sp>
    </p:spTree>
    <p:extLst>
      <p:ext uri="{BB962C8B-B14F-4D97-AF65-F5344CB8AC3E}">
        <p14:creationId xmlns:p14="http://schemas.microsoft.com/office/powerpoint/2010/main" val="114698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0A09B-94A0-1822-275A-ADAF7018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CCAAC-3578-0EAB-5F7D-2E13F4D52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96901"/>
            <a:ext cx="7772400" cy="4549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DFBC1-C83D-0FC0-09DE-7D938FE57F2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153</a:t>
            </a:r>
          </a:p>
        </p:txBody>
      </p:sp>
      <p:pic>
        <p:nvPicPr>
          <p:cNvPr id="5" name="PathwaysLS3e_L1_U8_SB_Audio_09_D_p153">
            <a:hlinkClick r:id="" action="ppaction://media"/>
            <a:extLst>
              <a:ext uri="{FF2B5EF4-FFF2-40B4-BE49-F238E27FC236}">
                <a16:creationId xmlns:a16="http://schemas.microsoft.com/office/drawing/2014/main" id="{6C6BEC32-C4AA-BB98-AFE9-5407C8475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812800" cy="81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2434B1-C61C-F89D-E944-93F9AC755466}"/>
              </a:ext>
            </a:extLst>
          </p:cNvPr>
          <p:cNvSpPr txBox="1"/>
          <p:nvPr/>
        </p:nvSpPr>
        <p:spPr>
          <a:xfrm>
            <a:off x="2286000" y="2370154"/>
            <a:ext cx="15594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E0451-7608-B321-862A-11657CC99135}"/>
              </a:ext>
            </a:extLst>
          </p:cNvPr>
          <p:cNvSpPr txBox="1"/>
          <p:nvPr/>
        </p:nvSpPr>
        <p:spPr>
          <a:xfrm>
            <a:off x="2679589" y="2747052"/>
            <a:ext cx="15594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instrument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F3C746-3463-7F02-E7C0-205A22976AD6}"/>
              </a:ext>
            </a:extLst>
          </p:cNvPr>
          <p:cNvSpPr txBox="1"/>
          <p:nvPr/>
        </p:nvSpPr>
        <p:spPr>
          <a:xfrm>
            <a:off x="5772647" y="2750529"/>
            <a:ext cx="15594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typical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06177-75C4-CF67-1355-71D8E8C2A45B}"/>
              </a:ext>
            </a:extLst>
          </p:cNvPr>
          <p:cNvSpPr txBox="1"/>
          <p:nvPr/>
        </p:nvSpPr>
        <p:spPr>
          <a:xfrm>
            <a:off x="2878372" y="3243344"/>
            <a:ext cx="1765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piece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B667F-814D-1888-DFA0-FED838DB51E6}"/>
              </a:ext>
            </a:extLst>
          </p:cNvPr>
          <p:cNvSpPr txBox="1"/>
          <p:nvPr/>
        </p:nvSpPr>
        <p:spPr>
          <a:xfrm>
            <a:off x="2665675" y="3598172"/>
            <a:ext cx="1765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appeal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9E4B4-9AD3-6C88-F1B5-B05F4630B72B}"/>
              </a:ext>
            </a:extLst>
          </p:cNvPr>
          <p:cNvSpPr txBox="1"/>
          <p:nvPr/>
        </p:nvSpPr>
        <p:spPr>
          <a:xfrm>
            <a:off x="3525197" y="4103389"/>
            <a:ext cx="1765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award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06AA2E-AD70-8821-D754-0ACE48A9484C}"/>
              </a:ext>
            </a:extLst>
          </p:cNvPr>
          <p:cNvSpPr txBox="1"/>
          <p:nvPr/>
        </p:nvSpPr>
        <p:spPr>
          <a:xfrm>
            <a:off x="2504660" y="4487401"/>
            <a:ext cx="1765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afford</a:t>
            </a:r>
          </a:p>
        </p:txBody>
      </p:sp>
    </p:spTree>
    <p:extLst>
      <p:ext uri="{BB962C8B-B14F-4D97-AF65-F5344CB8AC3E}">
        <p14:creationId xmlns:p14="http://schemas.microsoft.com/office/powerpoint/2010/main" val="12974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1841-73A8-08E4-A831-AAAD40A8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021B-C3BB-8A57-1895-AFF357AEA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800" dirty="0"/>
              <a:t>By the end of the lesson, students will be able to: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respond to an academic discussion about temporary art.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listen to biographical information about a musician and make suggestions about art to enjoy.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use collocations with prepositions.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recognize opinions.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synthesize information.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recognize connected speech</a:t>
            </a:r>
          </a:p>
        </p:txBody>
      </p:sp>
    </p:spTree>
    <p:extLst>
      <p:ext uri="{BB962C8B-B14F-4D97-AF65-F5344CB8AC3E}">
        <p14:creationId xmlns:p14="http://schemas.microsoft.com/office/powerpoint/2010/main" val="2370778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8602-15DE-ECBF-2324-4CD00251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1C17C4-A33D-EDBC-3CCE-1E7BB22EB509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BF3E4-6E64-B04F-3B22-7D925272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01093"/>
            <a:ext cx="7772400" cy="3541313"/>
          </a:xfrm>
          <a:prstGeom prst="rect">
            <a:avLst/>
          </a:prstGeom>
        </p:spPr>
      </p:pic>
      <p:pic>
        <p:nvPicPr>
          <p:cNvPr id="4" name="PathwaysLS3e_L1_U8_SB_Audio_10_E_p153">
            <a:hlinkClick r:id="" action="ppaction://media"/>
            <a:extLst>
              <a:ext uri="{FF2B5EF4-FFF2-40B4-BE49-F238E27FC236}">
                <a16:creationId xmlns:a16="http://schemas.microsoft.com/office/drawing/2014/main" id="{98695BF9-8067-2B61-C146-65E7941EB4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0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408EE2-81AB-A32A-A929-AB384C625DA7}"/>
              </a:ext>
            </a:extLst>
          </p:cNvPr>
          <p:cNvSpPr txBox="1"/>
          <p:nvPr/>
        </p:nvSpPr>
        <p:spPr>
          <a:xfrm>
            <a:off x="1793019" y="2161641"/>
            <a:ext cx="4572000" cy="1985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VN" sz="1600" dirty="0">
                <a:solidFill>
                  <a:schemeClr val="tx1"/>
                </a:solidFill>
              </a:rPr>
              <a:t>piano 			classical</a:t>
            </a:r>
          </a:p>
          <a:p>
            <a:pPr>
              <a:lnSpc>
                <a:spcPct val="200000"/>
              </a:lnSpc>
            </a:pPr>
            <a:r>
              <a:rPr lang="en-VN" sz="1600" dirty="0">
                <a:solidFill>
                  <a:schemeClr val="tx1"/>
                </a:solidFill>
              </a:rPr>
              <a:t>ukulele 			Hawaiian</a:t>
            </a:r>
          </a:p>
          <a:p>
            <a:pPr>
              <a:lnSpc>
                <a:spcPct val="200000"/>
              </a:lnSpc>
            </a:pPr>
            <a:r>
              <a:rPr lang="en-VN" sz="1600" dirty="0">
                <a:solidFill>
                  <a:schemeClr val="tx1"/>
                </a:solidFill>
              </a:rPr>
              <a:t>saxophone 		jazz</a:t>
            </a:r>
          </a:p>
          <a:p>
            <a:pPr>
              <a:lnSpc>
                <a:spcPct val="200000"/>
              </a:lnSpc>
            </a:pPr>
            <a:r>
              <a:rPr lang="en-VN" sz="1600" dirty="0">
                <a:solidFill>
                  <a:schemeClr val="tx1"/>
                </a:solidFill>
              </a:rPr>
              <a:t>guitar/drums 		rock</a:t>
            </a:r>
          </a:p>
        </p:txBody>
      </p:sp>
    </p:spTree>
    <p:extLst>
      <p:ext uri="{BB962C8B-B14F-4D97-AF65-F5344CB8AC3E}">
        <p14:creationId xmlns:p14="http://schemas.microsoft.com/office/powerpoint/2010/main" val="171012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27BC6565-3215-0013-1E6B-75852461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C94EB954-A975-FF9F-6367-B95B98359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C8F07EFF-38BC-75DF-93B0-BF8E4FCCEA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F2352F34-5DBE-D559-2380-5C7C616524F6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EFB6530D-7410-DF06-7E8A-BFB3856460A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8F53C21-1C47-F4BE-8FDA-A963CFF52E35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C642529E-4E19-6CE8-DA8C-F6DCE80A2C7F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E5F4C16-3312-E01E-D8E9-0C58C26282B6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5F8A967E-63B4-4E54-6813-55F077F07C76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423A496E-F0D2-7B89-8E77-4F7D329568F7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994C1D23-B10A-68D5-E622-1DE6BD878BBE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884F19F0-54C3-5CE4-7280-239D6F86E975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961292F1-7741-2B67-F6DE-3684010347E9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3DDF91D6-5EA0-0B1F-60B6-AFF0F0649E1E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2E00CBED-80D2-3356-EA7C-BC392CE97A44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034A51D6-1A9F-D8E8-486D-C2DF7B695B12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393229C-C8ED-2F8F-55CA-008AE31F178E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79A0B0EE-1097-F03F-538F-D87D624919D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44D23539-3484-2C20-5D76-5279AE5B2330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7578192D-A735-F9C2-A0EF-5EFC11E6119F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F3FEE72-85A2-1E07-9BC8-61E67066E245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5476EE98-3740-0B8B-82B6-B73B24F030E9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ED78A2C9-7D41-3B58-83C7-DF28EF28C144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682D507B-8029-9DE1-6EF3-1A29C31085CE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526BFCE5-6777-0A83-ACDA-C26A12B6D333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7AA64A25-7EAE-9259-D6A7-316B472A4FFD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3C0FBC3D-1BD9-B4C6-7008-BB8EDCF9CE49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52B9E3C4-180E-D2D0-00F1-FDDF47F1420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95A224D0-161A-EC12-4A42-9276114B5B46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EC61445-2856-9A2F-218D-B99BFACA089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F3917499-5323-6DFC-2E41-B8339F25AE59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9F46445E-A2D4-A506-46DD-6D5C844BAFF6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C9627023-9215-16BD-801B-01AAF2EBABB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515ED9B1-9327-BDC3-2BAC-29DD873499A5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70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9CCC-AE19-C5BC-33BB-73577900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Jake Shimabukuro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F94F8-8A23-4E2D-1544-598A3DA6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84" y="1094263"/>
            <a:ext cx="6518082" cy="1377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7CC85-B0D1-D444-97FA-742FFA65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614" y="1907605"/>
            <a:ext cx="3680386" cy="3235895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89958B5C-9EB8-7220-F0D0-AE960F0BC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2246" y="1574358"/>
            <a:ext cx="357099" cy="357099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EC4DDEFF-6A39-F4A1-C36F-66FD692EE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2833" y="1574358"/>
            <a:ext cx="357099" cy="35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4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CFD6A-99F5-7BB7-FD2C-148F2F806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55328-2B92-BA5C-41F7-6B31791B6CA6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80A10-61F4-9818-7823-420BD8228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58774"/>
            <a:ext cx="7772400" cy="2025951"/>
          </a:xfrm>
          <a:prstGeom prst="rect">
            <a:avLst/>
          </a:prstGeom>
        </p:spPr>
      </p:pic>
      <p:pic>
        <p:nvPicPr>
          <p:cNvPr id="4" name="PathwaysLS3e_L1_U8_SB_Audio_11_B_C_p154">
            <a:hlinkClick r:id="" action="ppaction://media"/>
            <a:extLst>
              <a:ext uri="{FF2B5EF4-FFF2-40B4-BE49-F238E27FC236}">
                <a16:creationId xmlns:a16="http://schemas.microsoft.com/office/drawing/2014/main" id="{298A6634-E834-3714-069C-A7B3BBBE1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0"/>
            <a:ext cx="812800" cy="812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1A11B66-05B5-90D5-4883-B7680AAC7366}"/>
              </a:ext>
            </a:extLst>
          </p:cNvPr>
          <p:cNvSpPr/>
          <p:nvPr/>
        </p:nvSpPr>
        <p:spPr>
          <a:xfrm>
            <a:off x="1057523" y="2695492"/>
            <a:ext cx="286247" cy="246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844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A7138-0148-F4EB-85FE-AFDB1627B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C36C3-C680-6888-0AB3-6873E3C8793C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A45B1-6A00-12EC-860E-CDCA5D62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44947"/>
            <a:ext cx="7772400" cy="2853606"/>
          </a:xfrm>
          <a:prstGeom prst="rect">
            <a:avLst/>
          </a:prstGeom>
        </p:spPr>
      </p:pic>
      <p:pic>
        <p:nvPicPr>
          <p:cNvPr id="4" name="PathwaysLS3e_L1_U8_SB_Audio_11_B_C_p154">
            <a:hlinkClick r:id="" action="ppaction://media"/>
            <a:extLst>
              <a:ext uri="{FF2B5EF4-FFF2-40B4-BE49-F238E27FC236}">
                <a16:creationId xmlns:a16="http://schemas.microsoft.com/office/drawing/2014/main" id="{F99B3CC9-2480-862B-FDA4-7EF86E7D5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50F781-1844-9C49-BD9A-217034597AF1}"/>
              </a:ext>
            </a:extLst>
          </p:cNvPr>
          <p:cNvSpPr/>
          <p:nvPr/>
        </p:nvSpPr>
        <p:spPr>
          <a:xfrm>
            <a:off x="3077155" y="1812898"/>
            <a:ext cx="1494845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76106A-C991-7937-F508-754E5A4929C9}"/>
              </a:ext>
            </a:extLst>
          </p:cNvPr>
          <p:cNvSpPr/>
          <p:nvPr/>
        </p:nvSpPr>
        <p:spPr>
          <a:xfrm>
            <a:off x="2951260" y="2067338"/>
            <a:ext cx="655437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53667B-60FD-BB6E-788C-B22FBCF71CD8}"/>
              </a:ext>
            </a:extLst>
          </p:cNvPr>
          <p:cNvSpPr/>
          <p:nvPr/>
        </p:nvSpPr>
        <p:spPr>
          <a:xfrm>
            <a:off x="3945173" y="2358142"/>
            <a:ext cx="761999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212454-430E-2CBF-7BE9-55DC01EDDF3E}"/>
              </a:ext>
            </a:extLst>
          </p:cNvPr>
          <p:cNvSpPr/>
          <p:nvPr/>
        </p:nvSpPr>
        <p:spPr>
          <a:xfrm>
            <a:off x="2203837" y="2646793"/>
            <a:ext cx="3259377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CD7945-00BA-1F4B-69C3-32246A0A294F}"/>
              </a:ext>
            </a:extLst>
          </p:cNvPr>
          <p:cNvSpPr/>
          <p:nvPr/>
        </p:nvSpPr>
        <p:spPr>
          <a:xfrm>
            <a:off x="5447313" y="2889418"/>
            <a:ext cx="937586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84ECF7-882D-7F54-EB07-672D3492C05F}"/>
              </a:ext>
            </a:extLst>
          </p:cNvPr>
          <p:cNvSpPr/>
          <p:nvPr/>
        </p:nvSpPr>
        <p:spPr>
          <a:xfrm>
            <a:off x="2072097" y="3176134"/>
            <a:ext cx="2682785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AF05E0-773A-AA5D-323C-71152E168034}"/>
              </a:ext>
            </a:extLst>
          </p:cNvPr>
          <p:cNvSpPr/>
          <p:nvPr/>
        </p:nvSpPr>
        <p:spPr>
          <a:xfrm>
            <a:off x="2919456" y="3435180"/>
            <a:ext cx="993913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2180C9-9C1E-9CC5-18E2-E9A1423BCC30}"/>
              </a:ext>
            </a:extLst>
          </p:cNvPr>
          <p:cNvSpPr/>
          <p:nvPr/>
        </p:nvSpPr>
        <p:spPr>
          <a:xfrm>
            <a:off x="3844237" y="3721377"/>
            <a:ext cx="3407352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233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C546E-90E7-293C-3EBC-CFC01E1F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F77068-AAB1-7E0F-D8A1-0A87D1F673A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A5B94-72B6-94B5-7BE7-4CD32638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121443"/>
            <a:ext cx="7772400" cy="2900614"/>
          </a:xfrm>
          <a:prstGeom prst="rect">
            <a:avLst/>
          </a:prstGeom>
        </p:spPr>
      </p:pic>
      <p:pic>
        <p:nvPicPr>
          <p:cNvPr id="4" name="PathwaysLS3e_L1_U8_SB_Audio_12_Pronun_p154">
            <a:hlinkClick r:id="" action="ppaction://media"/>
            <a:extLst>
              <a:ext uri="{FF2B5EF4-FFF2-40B4-BE49-F238E27FC236}">
                <a16:creationId xmlns:a16="http://schemas.microsoft.com/office/drawing/2014/main" id="{A50002EA-0B08-2BEA-EB26-9C87AF176C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1588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3B8BC-9DE3-B562-694D-AFFDF4F00D9D}"/>
              </a:ext>
            </a:extLst>
          </p:cNvPr>
          <p:cNvSpPr txBox="1"/>
          <p:nvPr/>
        </p:nvSpPr>
        <p:spPr>
          <a:xfrm>
            <a:off x="5275691" y="2611505"/>
            <a:ext cx="1920239" cy="12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VN" dirty="0">
                <a:solidFill>
                  <a:schemeClr val="tx1"/>
                </a:solidFill>
              </a:rPr>
              <a:t>Sound like:</a:t>
            </a:r>
          </a:p>
          <a:p>
            <a:pPr>
              <a:lnSpc>
                <a:spcPct val="140000"/>
              </a:lnSpc>
            </a:pPr>
            <a:r>
              <a:rPr lang="en-VN" dirty="0">
                <a:solidFill>
                  <a:schemeClr val="tx1"/>
                </a:solidFill>
              </a:rPr>
              <a:t>“Jakis”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chemeClr val="tx1"/>
                </a:solidFill>
              </a:rPr>
              <a:t>“l</a:t>
            </a:r>
            <a:r>
              <a:rPr lang="en-VN" dirty="0">
                <a:solidFill>
                  <a:schemeClr val="tx1"/>
                </a:solidFill>
              </a:rPr>
              <a:t>ivesin”</a:t>
            </a:r>
          </a:p>
          <a:p>
            <a:pPr>
              <a:lnSpc>
                <a:spcPct val="140000"/>
              </a:lnSpc>
            </a:pPr>
            <a:r>
              <a:rPr lang="en-VN" dirty="0">
                <a:solidFill>
                  <a:schemeClr val="tx1"/>
                </a:solidFill>
              </a:rPr>
              <a:t>“bor-nin”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3FFB5A-BB73-B6D4-753B-2D4830BB6751}"/>
              </a:ext>
            </a:extLst>
          </p:cNvPr>
          <p:cNvCxnSpPr/>
          <p:nvPr/>
        </p:nvCxnSpPr>
        <p:spPr>
          <a:xfrm>
            <a:off x="6710901" y="2075290"/>
            <a:ext cx="12085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FB2BDD-A209-3037-A315-31788D067F8A}"/>
              </a:ext>
            </a:extLst>
          </p:cNvPr>
          <p:cNvCxnSpPr>
            <a:cxnSpLocks/>
          </p:cNvCxnSpPr>
          <p:nvPr/>
        </p:nvCxnSpPr>
        <p:spPr>
          <a:xfrm>
            <a:off x="819150" y="2299252"/>
            <a:ext cx="60110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3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D4118-7DCF-9A14-DB47-DF7DD87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44C0F-8F36-2AE0-A5DB-FB53F464008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87086-BC0F-DCD5-7AE6-6A3475D13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61548"/>
            <a:ext cx="7772400" cy="1420404"/>
          </a:xfrm>
          <a:prstGeom prst="rect">
            <a:avLst/>
          </a:prstGeom>
        </p:spPr>
      </p:pic>
      <p:pic>
        <p:nvPicPr>
          <p:cNvPr id="4" name="PathwaysLS3e_L1_U8_SB_Audio_13_D_p155">
            <a:hlinkClick r:id="" action="ppaction://media"/>
            <a:extLst>
              <a:ext uri="{FF2B5EF4-FFF2-40B4-BE49-F238E27FC236}">
                <a16:creationId xmlns:a16="http://schemas.microsoft.com/office/drawing/2014/main" id="{DAD61283-4D40-4164-E23C-D326884AB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0"/>
            <a:ext cx="812800" cy="8128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0BBE9F5C-D90E-BC64-81FF-9224F6ED5927}"/>
              </a:ext>
            </a:extLst>
          </p:cNvPr>
          <p:cNvSpPr/>
          <p:nvPr/>
        </p:nvSpPr>
        <p:spPr>
          <a:xfrm rot="9727233">
            <a:off x="1761851" y="2514657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A657197-41B3-BAAA-46F0-BCADF14E7163}"/>
              </a:ext>
            </a:extLst>
          </p:cNvPr>
          <p:cNvSpPr/>
          <p:nvPr/>
        </p:nvSpPr>
        <p:spPr>
          <a:xfrm rot="9727233">
            <a:off x="2120984" y="2818132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B7B2F2FF-E601-A35D-430C-82C7FD58A96A}"/>
              </a:ext>
            </a:extLst>
          </p:cNvPr>
          <p:cNvSpPr/>
          <p:nvPr/>
        </p:nvSpPr>
        <p:spPr>
          <a:xfrm rot="9727233">
            <a:off x="2383373" y="2818131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0DE0E5F4-31CE-EB42-5664-64F1FF2AEA25}"/>
              </a:ext>
            </a:extLst>
          </p:cNvPr>
          <p:cNvSpPr/>
          <p:nvPr/>
        </p:nvSpPr>
        <p:spPr>
          <a:xfrm rot="9727233">
            <a:off x="2621917" y="3142722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3D3D5C0-4B27-1C03-A895-1ECF919FE3E7}"/>
              </a:ext>
            </a:extLst>
          </p:cNvPr>
          <p:cNvSpPr/>
          <p:nvPr/>
        </p:nvSpPr>
        <p:spPr>
          <a:xfrm rot="9727233">
            <a:off x="2843414" y="3142722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DDA0BF1-3E6E-8F40-3DA0-EBE7886E6E00}"/>
              </a:ext>
            </a:extLst>
          </p:cNvPr>
          <p:cNvSpPr/>
          <p:nvPr/>
        </p:nvSpPr>
        <p:spPr>
          <a:xfrm rot="9727233">
            <a:off x="5500289" y="2514656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42BD91F-6EF4-2FD9-2198-D5BA7AC843BA}"/>
              </a:ext>
            </a:extLst>
          </p:cNvPr>
          <p:cNvSpPr/>
          <p:nvPr/>
        </p:nvSpPr>
        <p:spPr>
          <a:xfrm rot="9727233">
            <a:off x="6767863" y="2514656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016529F-D1AD-2974-50EA-DDCEDE9A0429}"/>
              </a:ext>
            </a:extLst>
          </p:cNvPr>
          <p:cNvSpPr/>
          <p:nvPr/>
        </p:nvSpPr>
        <p:spPr>
          <a:xfrm rot="9727233">
            <a:off x="5348461" y="2827405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2315E9D-CC49-15AE-1AC9-784EA372EA32}"/>
              </a:ext>
            </a:extLst>
          </p:cNvPr>
          <p:cNvSpPr/>
          <p:nvPr/>
        </p:nvSpPr>
        <p:spPr>
          <a:xfrm rot="9727233">
            <a:off x="6464208" y="2830052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CF9A42F6-77C5-332C-7243-B5BF8BD79B41}"/>
              </a:ext>
            </a:extLst>
          </p:cNvPr>
          <p:cNvSpPr/>
          <p:nvPr/>
        </p:nvSpPr>
        <p:spPr>
          <a:xfrm rot="9727233">
            <a:off x="5938746" y="3142722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567E0BE-9A3B-48BE-16A6-B21009C8DE1D}"/>
              </a:ext>
            </a:extLst>
          </p:cNvPr>
          <p:cNvSpPr/>
          <p:nvPr/>
        </p:nvSpPr>
        <p:spPr>
          <a:xfrm rot="9727233">
            <a:off x="6214319" y="3142723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887929F-8ED3-7279-7097-3AA35AB90771}"/>
              </a:ext>
            </a:extLst>
          </p:cNvPr>
          <p:cNvSpPr/>
          <p:nvPr/>
        </p:nvSpPr>
        <p:spPr>
          <a:xfrm rot="9727233">
            <a:off x="6767864" y="3142721"/>
            <a:ext cx="287634" cy="97428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690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3FD6D-5260-3064-5FD7-308F8F24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EB0D2-9DF2-6EF6-E7DD-13515DFB1D6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1E627-D3BA-D00C-5B71-F812A5CA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68117"/>
            <a:ext cx="7772400" cy="2418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C8AA88-9CBD-7174-0A3B-79F661F85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96" y="3658707"/>
            <a:ext cx="7772400" cy="545431"/>
          </a:xfrm>
          <a:prstGeom prst="rect">
            <a:avLst/>
          </a:prstGeom>
        </p:spPr>
      </p:pic>
      <p:pic>
        <p:nvPicPr>
          <p:cNvPr id="5" name="PathwaysLS3e_L1_U8_SB_Audio_14_E_p155">
            <a:hlinkClick r:id="" action="ppaction://media"/>
            <a:extLst>
              <a:ext uri="{FF2B5EF4-FFF2-40B4-BE49-F238E27FC236}">
                <a16:creationId xmlns:a16="http://schemas.microsoft.com/office/drawing/2014/main" id="{6FA622BD-FA10-DF09-F805-51A1921C3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7B4891-A290-F002-2CC9-9EEFCD1A0CE7}"/>
              </a:ext>
            </a:extLst>
          </p:cNvPr>
          <p:cNvSpPr txBox="1"/>
          <p:nvPr/>
        </p:nvSpPr>
        <p:spPr>
          <a:xfrm>
            <a:off x="3303767" y="174249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his 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F152C-36F1-CF7C-C3B0-D89746A8460D}"/>
              </a:ext>
            </a:extLst>
          </p:cNvPr>
          <p:cNvSpPr txBox="1"/>
          <p:nvPr/>
        </p:nvSpPr>
        <p:spPr>
          <a:xfrm>
            <a:off x="5589767" y="207760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played his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C759F-5F67-DBAC-72B3-7F1612E54327}"/>
              </a:ext>
            </a:extLst>
          </p:cNvPr>
          <p:cNvSpPr txBox="1"/>
          <p:nvPr/>
        </p:nvSpPr>
        <p:spPr>
          <a:xfrm>
            <a:off x="4229102" y="2429345"/>
            <a:ext cx="5080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On another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4F2FB-20E0-65BE-D5BA-C888DDC80D25}"/>
              </a:ext>
            </a:extLst>
          </p:cNvPr>
          <p:cNvSpPr txBox="1"/>
          <p:nvPr/>
        </p:nvSpPr>
        <p:spPr>
          <a:xfrm>
            <a:off x="2031559" y="2774735"/>
            <a:ext cx="5080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with 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7EBBF7-A0E3-4A0C-85C3-5E109793BDC8}"/>
              </a:ext>
            </a:extLst>
          </p:cNvPr>
          <p:cNvSpPr txBox="1"/>
          <p:nvPr/>
        </p:nvSpPr>
        <p:spPr>
          <a:xfrm>
            <a:off x="2457949" y="3116192"/>
            <a:ext cx="5080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of other</a:t>
            </a:r>
          </a:p>
        </p:txBody>
      </p:sp>
    </p:spTree>
    <p:extLst>
      <p:ext uri="{BB962C8B-B14F-4D97-AF65-F5344CB8AC3E}">
        <p14:creationId xmlns:p14="http://schemas.microsoft.com/office/powerpoint/2010/main" val="40772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/>
      <p:bldP spid="11" grpId="0"/>
      <p:bldP spid="13" grpId="0"/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3"/>
          <p:cNvSpPr txBox="1">
            <a:spLocks noGrp="1"/>
          </p:cNvSpPr>
          <p:nvPr>
            <p:ph type="title"/>
          </p:nvPr>
        </p:nvSpPr>
        <p:spPr>
          <a:xfrm>
            <a:off x="1392180" y="3004104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YOUR ATTENTION!</a:t>
            </a:r>
            <a:endParaRPr sz="4000" dirty="0"/>
          </a:p>
        </p:txBody>
      </p:sp>
      <p:grpSp>
        <p:nvGrpSpPr>
          <p:cNvPr id="930" name="Google Shape;930;p43"/>
          <p:cNvGrpSpPr/>
          <p:nvPr/>
        </p:nvGrpSpPr>
        <p:grpSpPr>
          <a:xfrm flipH="1">
            <a:off x="5519812" y="2179029"/>
            <a:ext cx="1864825" cy="1443134"/>
            <a:chOff x="5960775" y="-1614350"/>
            <a:chExt cx="1784181" cy="1380725"/>
          </a:xfrm>
        </p:grpSpPr>
        <p:sp>
          <p:nvSpPr>
            <p:cNvPr id="931" name="Google Shape;931;p43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43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933" name="Google Shape;933;p43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2" name="Google Shape;952;p43"/>
          <p:cNvGrpSpPr/>
          <p:nvPr/>
        </p:nvGrpSpPr>
        <p:grpSpPr>
          <a:xfrm flipH="1">
            <a:off x="5828347" y="1688562"/>
            <a:ext cx="502839" cy="490458"/>
            <a:chOff x="3017875" y="1151900"/>
            <a:chExt cx="707228" cy="689815"/>
          </a:xfrm>
        </p:grpSpPr>
        <p:sp>
          <p:nvSpPr>
            <p:cNvPr id="953" name="Google Shape;953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55" name="Google Shape;955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43"/>
          <p:cNvGrpSpPr/>
          <p:nvPr/>
        </p:nvGrpSpPr>
        <p:grpSpPr>
          <a:xfrm rot="969488">
            <a:off x="6734949" y="1296026"/>
            <a:ext cx="763590" cy="792399"/>
            <a:chOff x="-642750" y="1967913"/>
            <a:chExt cx="845936" cy="877824"/>
          </a:xfrm>
        </p:grpSpPr>
        <p:sp>
          <p:nvSpPr>
            <p:cNvPr id="960" name="Google Shape;960;p43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43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962" name="Google Shape;962;p43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4" name="Google Shape;974;p43"/>
          <p:cNvSpPr/>
          <p:nvPr/>
        </p:nvSpPr>
        <p:spPr>
          <a:xfrm flipH="1">
            <a:off x="5227998" y="168857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3"/>
          <p:cNvSpPr/>
          <p:nvPr/>
        </p:nvSpPr>
        <p:spPr>
          <a:xfrm flipH="1">
            <a:off x="7504471" y="106561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3"/>
          <p:cNvSpPr/>
          <p:nvPr/>
        </p:nvSpPr>
        <p:spPr>
          <a:xfrm flipH="1">
            <a:off x="7256623" y="3531107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3"/>
          <p:cNvSpPr/>
          <p:nvPr/>
        </p:nvSpPr>
        <p:spPr>
          <a:xfrm flipH="1">
            <a:off x="5760796" y="96699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3"/>
          <p:cNvSpPr/>
          <p:nvPr/>
        </p:nvSpPr>
        <p:spPr>
          <a:xfrm flipH="1">
            <a:off x="6516318" y="3935920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3"/>
          <p:cNvGrpSpPr/>
          <p:nvPr/>
        </p:nvGrpSpPr>
        <p:grpSpPr>
          <a:xfrm rot="-1192965">
            <a:off x="5063470" y="964840"/>
            <a:ext cx="536205" cy="426279"/>
            <a:chOff x="4284775" y="358700"/>
            <a:chExt cx="536200" cy="426275"/>
          </a:xfrm>
        </p:grpSpPr>
        <p:sp>
          <p:nvSpPr>
            <p:cNvPr id="980" name="Google Shape;980;p43"/>
            <p:cNvSpPr/>
            <p:nvPr/>
          </p:nvSpPr>
          <p:spPr>
            <a:xfrm>
              <a:off x="4284775" y="358700"/>
              <a:ext cx="536200" cy="426275"/>
            </a:xfrm>
            <a:custGeom>
              <a:avLst/>
              <a:gdLst/>
              <a:ahLst/>
              <a:cxnLst/>
              <a:rect l="l" t="t" r="r" b="b"/>
              <a:pathLst>
                <a:path w="21448" h="17051" extrusionOk="0">
                  <a:moveTo>
                    <a:pt x="2656" y="0"/>
                  </a:moveTo>
                  <a:lnTo>
                    <a:pt x="2393" y="13"/>
                  </a:lnTo>
                  <a:lnTo>
                    <a:pt x="2130" y="50"/>
                  </a:lnTo>
                  <a:lnTo>
                    <a:pt x="1867" y="113"/>
                  </a:lnTo>
                  <a:lnTo>
                    <a:pt x="1629" y="201"/>
                  </a:lnTo>
                  <a:lnTo>
                    <a:pt x="1391" y="313"/>
                  </a:lnTo>
                  <a:lnTo>
                    <a:pt x="1178" y="451"/>
                  </a:lnTo>
                  <a:lnTo>
                    <a:pt x="977" y="601"/>
                  </a:lnTo>
                  <a:lnTo>
                    <a:pt x="777" y="777"/>
                  </a:lnTo>
                  <a:lnTo>
                    <a:pt x="614" y="965"/>
                  </a:lnTo>
                  <a:lnTo>
                    <a:pt x="464" y="1165"/>
                  </a:lnTo>
                  <a:lnTo>
                    <a:pt x="326" y="1391"/>
                  </a:lnTo>
                  <a:lnTo>
                    <a:pt x="213" y="1616"/>
                  </a:lnTo>
                  <a:lnTo>
                    <a:pt x="126" y="1867"/>
                  </a:lnTo>
                  <a:lnTo>
                    <a:pt x="63" y="2117"/>
                  </a:lnTo>
                  <a:lnTo>
                    <a:pt x="13" y="2380"/>
                  </a:lnTo>
                  <a:lnTo>
                    <a:pt x="0" y="2656"/>
                  </a:lnTo>
                  <a:lnTo>
                    <a:pt x="0" y="11739"/>
                  </a:lnTo>
                  <a:lnTo>
                    <a:pt x="0" y="16161"/>
                  </a:lnTo>
                  <a:lnTo>
                    <a:pt x="13" y="16299"/>
                  </a:lnTo>
                  <a:lnTo>
                    <a:pt x="50" y="16436"/>
                  </a:lnTo>
                  <a:lnTo>
                    <a:pt x="100" y="16562"/>
                  </a:lnTo>
                  <a:lnTo>
                    <a:pt x="163" y="16674"/>
                  </a:lnTo>
                  <a:lnTo>
                    <a:pt x="238" y="16762"/>
                  </a:lnTo>
                  <a:lnTo>
                    <a:pt x="339" y="16850"/>
                  </a:lnTo>
                  <a:lnTo>
                    <a:pt x="439" y="16925"/>
                  </a:lnTo>
                  <a:lnTo>
                    <a:pt x="551" y="16975"/>
                  </a:lnTo>
                  <a:lnTo>
                    <a:pt x="677" y="17025"/>
                  </a:lnTo>
                  <a:lnTo>
                    <a:pt x="790" y="17038"/>
                  </a:lnTo>
                  <a:lnTo>
                    <a:pt x="915" y="17050"/>
                  </a:lnTo>
                  <a:lnTo>
                    <a:pt x="1053" y="17038"/>
                  </a:lnTo>
                  <a:lnTo>
                    <a:pt x="1178" y="17000"/>
                  </a:lnTo>
                  <a:lnTo>
                    <a:pt x="1291" y="16950"/>
                  </a:lnTo>
                  <a:lnTo>
                    <a:pt x="1416" y="16875"/>
                  </a:lnTo>
                  <a:lnTo>
                    <a:pt x="1516" y="16787"/>
                  </a:lnTo>
                  <a:lnTo>
                    <a:pt x="3921" y="14382"/>
                  </a:lnTo>
                  <a:lnTo>
                    <a:pt x="18792" y="14382"/>
                  </a:lnTo>
                  <a:lnTo>
                    <a:pt x="19055" y="14369"/>
                  </a:lnTo>
                  <a:lnTo>
                    <a:pt x="19318" y="14332"/>
                  </a:lnTo>
                  <a:lnTo>
                    <a:pt x="19568" y="14269"/>
                  </a:lnTo>
                  <a:lnTo>
                    <a:pt x="19819" y="14181"/>
                  </a:lnTo>
                  <a:lnTo>
                    <a:pt x="20044" y="14069"/>
                  </a:lnTo>
                  <a:lnTo>
                    <a:pt x="20270" y="13931"/>
                  </a:lnTo>
                  <a:lnTo>
                    <a:pt x="20470" y="13781"/>
                  </a:lnTo>
                  <a:lnTo>
                    <a:pt x="20658" y="13605"/>
                  </a:lnTo>
                  <a:lnTo>
                    <a:pt x="20834" y="13417"/>
                  </a:lnTo>
                  <a:lnTo>
                    <a:pt x="20984" y="13217"/>
                  </a:lnTo>
                  <a:lnTo>
                    <a:pt x="21122" y="12991"/>
                  </a:lnTo>
                  <a:lnTo>
                    <a:pt x="21234" y="12766"/>
                  </a:lnTo>
                  <a:lnTo>
                    <a:pt x="21322" y="12515"/>
                  </a:lnTo>
                  <a:lnTo>
                    <a:pt x="21385" y="12265"/>
                  </a:lnTo>
                  <a:lnTo>
                    <a:pt x="21422" y="12002"/>
                  </a:lnTo>
                  <a:lnTo>
                    <a:pt x="21447" y="11739"/>
                  </a:lnTo>
                  <a:lnTo>
                    <a:pt x="21447" y="2656"/>
                  </a:lnTo>
                  <a:lnTo>
                    <a:pt x="21422" y="2380"/>
                  </a:lnTo>
                  <a:lnTo>
                    <a:pt x="21385" y="2117"/>
                  </a:lnTo>
                  <a:lnTo>
                    <a:pt x="21322" y="1867"/>
                  </a:lnTo>
                  <a:lnTo>
                    <a:pt x="21234" y="1616"/>
                  </a:lnTo>
                  <a:lnTo>
                    <a:pt x="21122" y="1391"/>
                  </a:lnTo>
                  <a:lnTo>
                    <a:pt x="20984" y="1165"/>
                  </a:lnTo>
                  <a:lnTo>
                    <a:pt x="20834" y="965"/>
                  </a:lnTo>
                  <a:lnTo>
                    <a:pt x="20658" y="777"/>
                  </a:lnTo>
                  <a:lnTo>
                    <a:pt x="20470" y="601"/>
                  </a:lnTo>
                  <a:lnTo>
                    <a:pt x="20270" y="451"/>
                  </a:lnTo>
                  <a:lnTo>
                    <a:pt x="20044" y="313"/>
                  </a:lnTo>
                  <a:lnTo>
                    <a:pt x="19819" y="201"/>
                  </a:lnTo>
                  <a:lnTo>
                    <a:pt x="19568" y="113"/>
                  </a:lnTo>
                  <a:lnTo>
                    <a:pt x="19318" y="50"/>
                  </a:lnTo>
                  <a:lnTo>
                    <a:pt x="19055" y="13"/>
                  </a:lnTo>
                  <a:lnTo>
                    <a:pt x="18792" y="0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426650" y="491800"/>
              <a:ext cx="219575" cy="28525"/>
            </a:xfrm>
            <a:custGeom>
              <a:avLst/>
              <a:gdLst/>
              <a:ahLst/>
              <a:cxnLst/>
              <a:rect l="l" t="t" r="r" b="b"/>
              <a:pathLst>
                <a:path w="8783" h="1141" extrusionOk="0">
                  <a:moveTo>
                    <a:pt x="577" y="0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3" y="101"/>
                  </a:lnTo>
                  <a:lnTo>
                    <a:pt x="176" y="176"/>
                  </a:lnTo>
                  <a:lnTo>
                    <a:pt x="100" y="251"/>
                  </a:lnTo>
                  <a:lnTo>
                    <a:pt x="50" y="351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89"/>
                  </a:lnTo>
                  <a:lnTo>
                    <a:pt x="50" y="802"/>
                  </a:lnTo>
                  <a:lnTo>
                    <a:pt x="100" y="890"/>
                  </a:lnTo>
                  <a:lnTo>
                    <a:pt x="176" y="978"/>
                  </a:lnTo>
                  <a:lnTo>
                    <a:pt x="263" y="1053"/>
                  </a:lnTo>
                  <a:lnTo>
                    <a:pt x="351" y="1103"/>
                  </a:lnTo>
                  <a:lnTo>
                    <a:pt x="464" y="1140"/>
                  </a:lnTo>
                  <a:lnTo>
                    <a:pt x="8319" y="1140"/>
                  </a:lnTo>
                  <a:lnTo>
                    <a:pt x="8431" y="1103"/>
                  </a:lnTo>
                  <a:lnTo>
                    <a:pt x="8532" y="1053"/>
                  </a:lnTo>
                  <a:lnTo>
                    <a:pt x="8607" y="978"/>
                  </a:lnTo>
                  <a:lnTo>
                    <a:pt x="8682" y="890"/>
                  </a:lnTo>
                  <a:lnTo>
                    <a:pt x="8732" y="802"/>
                  </a:lnTo>
                  <a:lnTo>
                    <a:pt x="8770" y="689"/>
                  </a:lnTo>
                  <a:lnTo>
                    <a:pt x="8782" y="577"/>
                  </a:lnTo>
                  <a:lnTo>
                    <a:pt x="8770" y="464"/>
                  </a:lnTo>
                  <a:lnTo>
                    <a:pt x="8732" y="351"/>
                  </a:lnTo>
                  <a:lnTo>
                    <a:pt x="8682" y="251"/>
                  </a:lnTo>
                  <a:lnTo>
                    <a:pt x="8607" y="176"/>
                  </a:lnTo>
                  <a:lnTo>
                    <a:pt x="8532" y="101"/>
                  </a:lnTo>
                  <a:lnTo>
                    <a:pt x="8431" y="51"/>
                  </a:lnTo>
                  <a:lnTo>
                    <a:pt x="8319" y="13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462975" y="564450"/>
              <a:ext cx="146900" cy="28525"/>
            </a:xfrm>
            <a:custGeom>
              <a:avLst/>
              <a:gdLst/>
              <a:ahLst/>
              <a:cxnLst/>
              <a:rect l="l" t="t" r="r" b="b"/>
              <a:pathLst>
                <a:path w="5876" h="1141" extrusionOk="0">
                  <a:moveTo>
                    <a:pt x="577" y="1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4" y="101"/>
                  </a:lnTo>
                  <a:lnTo>
                    <a:pt x="176" y="176"/>
                  </a:lnTo>
                  <a:lnTo>
                    <a:pt x="101" y="251"/>
                  </a:lnTo>
                  <a:lnTo>
                    <a:pt x="51" y="352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90"/>
                  </a:lnTo>
                  <a:lnTo>
                    <a:pt x="51" y="790"/>
                  </a:lnTo>
                  <a:lnTo>
                    <a:pt x="101" y="890"/>
                  </a:lnTo>
                  <a:lnTo>
                    <a:pt x="176" y="978"/>
                  </a:lnTo>
                  <a:lnTo>
                    <a:pt x="264" y="1053"/>
                  </a:lnTo>
                  <a:lnTo>
                    <a:pt x="351" y="1103"/>
                  </a:lnTo>
                  <a:lnTo>
                    <a:pt x="464" y="1128"/>
                  </a:lnTo>
                  <a:lnTo>
                    <a:pt x="577" y="1141"/>
                  </a:lnTo>
                  <a:lnTo>
                    <a:pt x="5300" y="1141"/>
                  </a:lnTo>
                  <a:lnTo>
                    <a:pt x="5412" y="1128"/>
                  </a:lnTo>
                  <a:lnTo>
                    <a:pt x="5525" y="1103"/>
                  </a:lnTo>
                  <a:lnTo>
                    <a:pt x="5625" y="1053"/>
                  </a:lnTo>
                  <a:lnTo>
                    <a:pt x="5713" y="978"/>
                  </a:lnTo>
                  <a:lnTo>
                    <a:pt x="5776" y="890"/>
                  </a:lnTo>
                  <a:lnTo>
                    <a:pt x="5826" y="790"/>
                  </a:lnTo>
                  <a:lnTo>
                    <a:pt x="5863" y="690"/>
                  </a:lnTo>
                  <a:lnTo>
                    <a:pt x="5876" y="577"/>
                  </a:lnTo>
                  <a:lnTo>
                    <a:pt x="5863" y="464"/>
                  </a:lnTo>
                  <a:lnTo>
                    <a:pt x="5826" y="352"/>
                  </a:lnTo>
                  <a:lnTo>
                    <a:pt x="5776" y="251"/>
                  </a:lnTo>
                  <a:lnTo>
                    <a:pt x="5713" y="176"/>
                  </a:lnTo>
                  <a:lnTo>
                    <a:pt x="5625" y="101"/>
                  </a:lnTo>
                  <a:lnTo>
                    <a:pt x="5525" y="51"/>
                  </a:lnTo>
                  <a:lnTo>
                    <a:pt x="5412" y="13"/>
                  </a:lnTo>
                  <a:lnTo>
                    <a:pt x="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 rot="-693011">
            <a:off x="720541" y="1372572"/>
            <a:ext cx="377951" cy="639301"/>
            <a:chOff x="5976525" y="2184325"/>
            <a:chExt cx="546000" cy="923555"/>
          </a:xfrm>
        </p:grpSpPr>
        <p:sp>
          <p:nvSpPr>
            <p:cNvPr id="984" name="Google Shape;984;p43"/>
            <p:cNvSpPr/>
            <p:nvPr/>
          </p:nvSpPr>
          <p:spPr>
            <a:xfrm>
              <a:off x="5980163" y="2184325"/>
              <a:ext cx="538728" cy="923555"/>
            </a:xfrm>
            <a:custGeom>
              <a:avLst/>
              <a:gdLst/>
              <a:ahLst/>
              <a:cxnLst/>
              <a:rect l="l" t="t" r="r" b="b"/>
              <a:pathLst>
                <a:path w="18066" h="30556" extrusionOk="0">
                  <a:moveTo>
                    <a:pt x="564" y="0"/>
                  </a:moveTo>
                  <a:lnTo>
                    <a:pt x="451" y="13"/>
                  </a:lnTo>
                  <a:lnTo>
                    <a:pt x="351" y="50"/>
                  </a:lnTo>
                  <a:lnTo>
                    <a:pt x="251" y="100"/>
                  </a:lnTo>
                  <a:lnTo>
                    <a:pt x="163" y="176"/>
                  </a:lnTo>
                  <a:lnTo>
                    <a:pt x="88" y="263"/>
                  </a:lnTo>
                  <a:lnTo>
                    <a:pt x="38" y="351"/>
                  </a:lnTo>
                  <a:lnTo>
                    <a:pt x="13" y="464"/>
                  </a:lnTo>
                  <a:lnTo>
                    <a:pt x="0" y="576"/>
                  </a:lnTo>
                  <a:lnTo>
                    <a:pt x="0" y="29991"/>
                  </a:lnTo>
                  <a:lnTo>
                    <a:pt x="13" y="30104"/>
                  </a:lnTo>
                  <a:lnTo>
                    <a:pt x="38" y="30204"/>
                  </a:lnTo>
                  <a:lnTo>
                    <a:pt x="88" y="30305"/>
                  </a:lnTo>
                  <a:lnTo>
                    <a:pt x="163" y="30392"/>
                  </a:lnTo>
                  <a:lnTo>
                    <a:pt x="251" y="30467"/>
                  </a:lnTo>
                  <a:lnTo>
                    <a:pt x="351" y="30518"/>
                  </a:lnTo>
                  <a:lnTo>
                    <a:pt x="451" y="30543"/>
                  </a:lnTo>
                  <a:lnTo>
                    <a:pt x="564" y="30555"/>
                  </a:lnTo>
                  <a:lnTo>
                    <a:pt x="17489" y="30555"/>
                  </a:lnTo>
                  <a:lnTo>
                    <a:pt x="17602" y="30543"/>
                  </a:lnTo>
                  <a:lnTo>
                    <a:pt x="17714" y="30518"/>
                  </a:lnTo>
                  <a:lnTo>
                    <a:pt x="17802" y="30467"/>
                  </a:lnTo>
                  <a:lnTo>
                    <a:pt x="17890" y="30392"/>
                  </a:lnTo>
                  <a:lnTo>
                    <a:pt x="17965" y="30305"/>
                  </a:lnTo>
                  <a:lnTo>
                    <a:pt x="18015" y="30204"/>
                  </a:lnTo>
                  <a:lnTo>
                    <a:pt x="18053" y="30104"/>
                  </a:lnTo>
                  <a:lnTo>
                    <a:pt x="18065" y="29991"/>
                  </a:lnTo>
                  <a:lnTo>
                    <a:pt x="18065" y="576"/>
                  </a:lnTo>
                  <a:lnTo>
                    <a:pt x="18053" y="464"/>
                  </a:lnTo>
                  <a:lnTo>
                    <a:pt x="18015" y="351"/>
                  </a:lnTo>
                  <a:lnTo>
                    <a:pt x="17965" y="263"/>
                  </a:lnTo>
                  <a:lnTo>
                    <a:pt x="17890" y="176"/>
                  </a:lnTo>
                  <a:lnTo>
                    <a:pt x="17802" y="100"/>
                  </a:lnTo>
                  <a:lnTo>
                    <a:pt x="17714" y="50"/>
                  </a:lnTo>
                  <a:lnTo>
                    <a:pt x="17602" y="13"/>
                  </a:lnTo>
                  <a:lnTo>
                    <a:pt x="17489" y="0"/>
                  </a:ln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" name="Google Shape;985;p43"/>
            <p:cNvGrpSpPr/>
            <p:nvPr/>
          </p:nvGrpSpPr>
          <p:grpSpPr>
            <a:xfrm>
              <a:off x="5976525" y="2184375"/>
              <a:ext cx="546000" cy="923448"/>
              <a:chOff x="5976525" y="2184375"/>
              <a:chExt cx="546000" cy="923448"/>
            </a:xfrm>
          </p:grpSpPr>
          <p:sp>
            <p:nvSpPr>
              <p:cNvPr id="986" name="Google Shape;986;p43"/>
              <p:cNvSpPr/>
              <p:nvPr/>
            </p:nvSpPr>
            <p:spPr>
              <a:xfrm>
                <a:off x="5976525" y="2184375"/>
                <a:ext cx="546000" cy="923448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30555" extrusionOk="0">
                    <a:moveTo>
                      <a:pt x="564" y="0"/>
                    </a:moveTo>
                    <a:lnTo>
                      <a:pt x="452" y="13"/>
                    </a:lnTo>
                    <a:lnTo>
                      <a:pt x="352" y="50"/>
                    </a:lnTo>
                    <a:lnTo>
                      <a:pt x="251" y="100"/>
                    </a:lnTo>
                    <a:lnTo>
                      <a:pt x="164" y="175"/>
                    </a:lnTo>
                    <a:lnTo>
                      <a:pt x="88" y="263"/>
                    </a:lnTo>
                    <a:lnTo>
                      <a:pt x="38" y="351"/>
                    </a:lnTo>
                    <a:lnTo>
                      <a:pt x="13" y="464"/>
                    </a:lnTo>
                    <a:lnTo>
                      <a:pt x="1" y="576"/>
                    </a:lnTo>
                    <a:lnTo>
                      <a:pt x="1" y="29991"/>
                    </a:lnTo>
                    <a:lnTo>
                      <a:pt x="13" y="30104"/>
                    </a:lnTo>
                    <a:lnTo>
                      <a:pt x="38" y="30204"/>
                    </a:lnTo>
                    <a:lnTo>
                      <a:pt x="88" y="30304"/>
                    </a:lnTo>
                    <a:lnTo>
                      <a:pt x="164" y="30392"/>
                    </a:lnTo>
                    <a:lnTo>
                      <a:pt x="251" y="30467"/>
                    </a:lnTo>
                    <a:lnTo>
                      <a:pt x="352" y="30517"/>
                    </a:lnTo>
                    <a:lnTo>
                      <a:pt x="452" y="30542"/>
                    </a:lnTo>
                    <a:lnTo>
                      <a:pt x="564" y="30555"/>
                    </a:lnTo>
                    <a:lnTo>
                      <a:pt x="17489" y="30555"/>
                    </a:lnTo>
                    <a:lnTo>
                      <a:pt x="17602" y="30542"/>
                    </a:lnTo>
                    <a:lnTo>
                      <a:pt x="17715" y="30517"/>
                    </a:lnTo>
                    <a:lnTo>
                      <a:pt x="17802" y="30467"/>
                    </a:lnTo>
                    <a:lnTo>
                      <a:pt x="17890" y="30392"/>
                    </a:lnTo>
                    <a:lnTo>
                      <a:pt x="17965" y="30304"/>
                    </a:lnTo>
                    <a:lnTo>
                      <a:pt x="18015" y="30204"/>
                    </a:lnTo>
                    <a:lnTo>
                      <a:pt x="18053" y="30104"/>
                    </a:lnTo>
                    <a:lnTo>
                      <a:pt x="18065" y="29991"/>
                    </a:lnTo>
                    <a:lnTo>
                      <a:pt x="18065" y="576"/>
                    </a:lnTo>
                    <a:lnTo>
                      <a:pt x="18053" y="464"/>
                    </a:lnTo>
                    <a:lnTo>
                      <a:pt x="18015" y="351"/>
                    </a:lnTo>
                    <a:lnTo>
                      <a:pt x="17965" y="263"/>
                    </a:lnTo>
                    <a:lnTo>
                      <a:pt x="17890" y="175"/>
                    </a:lnTo>
                    <a:lnTo>
                      <a:pt x="17802" y="100"/>
                    </a:lnTo>
                    <a:lnTo>
                      <a:pt x="17715" y="50"/>
                    </a:lnTo>
                    <a:lnTo>
                      <a:pt x="17602" y="13"/>
                    </a:lnTo>
                    <a:lnTo>
                      <a:pt x="174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6003786" y="2211998"/>
                <a:ext cx="491085" cy="868595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28740" extrusionOk="0">
                    <a:moveTo>
                      <a:pt x="289" y="1"/>
                    </a:moveTo>
                    <a:lnTo>
                      <a:pt x="226" y="26"/>
                    </a:lnTo>
                    <a:lnTo>
                      <a:pt x="164" y="63"/>
                    </a:lnTo>
                    <a:lnTo>
                      <a:pt x="113" y="101"/>
                    </a:lnTo>
                    <a:lnTo>
                      <a:pt x="63" y="163"/>
                    </a:lnTo>
                    <a:lnTo>
                      <a:pt x="26" y="226"/>
                    </a:lnTo>
                    <a:lnTo>
                      <a:pt x="13" y="289"/>
                    </a:lnTo>
                    <a:lnTo>
                      <a:pt x="1" y="364"/>
                    </a:lnTo>
                    <a:lnTo>
                      <a:pt x="1" y="28376"/>
                    </a:lnTo>
                    <a:lnTo>
                      <a:pt x="13" y="28451"/>
                    </a:lnTo>
                    <a:lnTo>
                      <a:pt x="26" y="28514"/>
                    </a:lnTo>
                    <a:lnTo>
                      <a:pt x="63" y="28576"/>
                    </a:lnTo>
                    <a:lnTo>
                      <a:pt x="113" y="28626"/>
                    </a:lnTo>
                    <a:lnTo>
                      <a:pt x="164" y="28676"/>
                    </a:lnTo>
                    <a:lnTo>
                      <a:pt x="226" y="28714"/>
                    </a:lnTo>
                    <a:lnTo>
                      <a:pt x="289" y="28726"/>
                    </a:lnTo>
                    <a:lnTo>
                      <a:pt x="364" y="28739"/>
                    </a:lnTo>
                    <a:lnTo>
                      <a:pt x="15886" y="28739"/>
                    </a:lnTo>
                    <a:lnTo>
                      <a:pt x="15961" y="28726"/>
                    </a:lnTo>
                    <a:lnTo>
                      <a:pt x="16023" y="28714"/>
                    </a:lnTo>
                    <a:lnTo>
                      <a:pt x="16086" y="28676"/>
                    </a:lnTo>
                    <a:lnTo>
                      <a:pt x="16149" y="28626"/>
                    </a:lnTo>
                    <a:lnTo>
                      <a:pt x="16186" y="28576"/>
                    </a:lnTo>
                    <a:lnTo>
                      <a:pt x="16224" y="28514"/>
                    </a:lnTo>
                    <a:lnTo>
                      <a:pt x="16249" y="28451"/>
                    </a:lnTo>
                    <a:lnTo>
                      <a:pt x="16249" y="28376"/>
                    </a:lnTo>
                    <a:lnTo>
                      <a:pt x="16249" y="364"/>
                    </a:lnTo>
                    <a:lnTo>
                      <a:pt x="16249" y="289"/>
                    </a:lnTo>
                    <a:lnTo>
                      <a:pt x="16224" y="226"/>
                    </a:lnTo>
                    <a:lnTo>
                      <a:pt x="16186" y="163"/>
                    </a:lnTo>
                    <a:lnTo>
                      <a:pt x="16149" y="101"/>
                    </a:lnTo>
                    <a:lnTo>
                      <a:pt x="16086" y="63"/>
                    </a:lnTo>
                    <a:lnTo>
                      <a:pt x="16023" y="26"/>
                    </a:lnTo>
                    <a:lnTo>
                      <a:pt x="15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6092761" y="2184375"/>
                <a:ext cx="313135" cy="80271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2656" extrusionOk="0">
                    <a:moveTo>
                      <a:pt x="1" y="0"/>
                    </a:moveTo>
                    <a:lnTo>
                      <a:pt x="752" y="2092"/>
                    </a:lnTo>
                    <a:lnTo>
                      <a:pt x="802" y="2217"/>
                    </a:lnTo>
                    <a:lnTo>
                      <a:pt x="865" y="2330"/>
                    </a:lnTo>
                    <a:lnTo>
                      <a:pt x="953" y="2418"/>
                    </a:lnTo>
                    <a:lnTo>
                      <a:pt x="1053" y="2506"/>
                    </a:lnTo>
                    <a:lnTo>
                      <a:pt x="1166" y="2568"/>
                    </a:lnTo>
                    <a:lnTo>
                      <a:pt x="1291" y="2618"/>
                    </a:lnTo>
                    <a:lnTo>
                      <a:pt x="1416" y="2643"/>
                    </a:lnTo>
                    <a:lnTo>
                      <a:pt x="1542" y="2656"/>
                    </a:lnTo>
                    <a:lnTo>
                      <a:pt x="8820" y="2656"/>
                    </a:lnTo>
                    <a:lnTo>
                      <a:pt x="8958" y="2643"/>
                    </a:lnTo>
                    <a:lnTo>
                      <a:pt x="9083" y="2618"/>
                    </a:lnTo>
                    <a:lnTo>
                      <a:pt x="9196" y="2568"/>
                    </a:lnTo>
                    <a:lnTo>
                      <a:pt x="9309" y="2506"/>
                    </a:lnTo>
                    <a:lnTo>
                      <a:pt x="9409" y="2418"/>
                    </a:lnTo>
                    <a:lnTo>
                      <a:pt x="9497" y="2330"/>
                    </a:lnTo>
                    <a:lnTo>
                      <a:pt x="9559" y="2217"/>
                    </a:lnTo>
                    <a:lnTo>
                      <a:pt x="9622" y="2092"/>
                    </a:lnTo>
                    <a:lnTo>
                      <a:pt x="10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6080642" y="2361177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0"/>
                    </a:moveTo>
                    <a:lnTo>
                      <a:pt x="1604" y="13"/>
                    </a:lnTo>
                    <a:lnTo>
                      <a:pt x="1429" y="38"/>
                    </a:lnTo>
                    <a:lnTo>
                      <a:pt x="1266" y="88"/>
                    </a:lnTo>
                    <a:lnTo>
                      <a:pt x="1091" y="151"/>
                    </a:lnTo>
                    <a:lnTo>
                      <a:pt x="940" y="226"/>
                    </a:lnTo>
                    <a:lnTo>
                      <a:pt x="790" y="314"/>
                    </a:lnTo>
                    <a:lnTo>
                      <a:pt x="652" y="414"/>
                    </a:lnTo>
                    <a:lnTo>
                      <a:pt x="527" y="539"/>
                    </a:lnTo>
                    <a:lnTo>
                      <a:pt x="414" y="664"/>
                    </a:lnTo>
                    <a:lnTo>
                      <a:pt x="301" y="802"/>
                    </a:lnTo>
                    <a:lnTo>
                      <a:pt x="214" y="953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1"/>
                    </a:lnTo>
                    <a:lnTo>
                      <a:pt x="1" y="1617"/>
                    </a:lnTo>
                    <a:lnTo>
                      <a:pt x="1" y="1804"/>
                    </a:lnTo>
                    <a:lnTo>
                      <a:pt x="1" y="2281"/>
                    </a:lnTo>
                    <a:lnTo>
                      <a:pt x="1" y="2468"/>
                    </a:lnTo>
                    <a:lnTo>
                      <a:pt x="38" y="2644"/>
                    </a:lnTo>
                    <a:lnTo>
                      <a:pt x="76" y="2819"/>
                    </a:lnTo>
                    <a:lnTo>
                      <a:pt x="139" y="2982"/>
                    </a:lnTo>
                    <a:lnTo>
                      <a:pt x="214" y="3132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58"/>
                    </a:lnTo>
                    <a:lnTo>
                      <a:pt x="652" y="3671"/>
                    </a:lnTo>
                    <a:lnTo>
                      <a:pt x="790" y="3771"/>
                    </a:lnTo>
                    <a:lnTo>
                      <a:pt x="940" y="3859"/>
                    </a:lnTo>
                    <a:lnTo>
                      <a:pt x="1091" y="3934"/>
                    </a:lnTo>
                    <a:lnTo>
                      <a:pt x="1266" y="3997"/>
                    </a:lnTo>
                    <a:lnTo>
                      <a:pt x="1429" y="4047"/>
                    </a:lnTo>
                    <a:lnTo>
                      <a:pt x="1604" y="4072"/>
                    </a:lnTo>
                    <a:lnTo>
                      <a:pt x="1792" y="4084"/>
                    </a:lnTo>
                    <a:lnTo>
                      <a:pt x="5951" y="4084"/>
                    </a:lnTo>
                    <a:lnTo>
                      <a:pt x="6139" y="4072"/>
                    </a:lnTo>
                    <a:lnTo>
                      <a:pt x="6315" y="4047"/>
                    </a:lnTo>
                    <a:lnTo>
                      <a:pt x="7217" y="4936"/>
                    </a:lnTo>
                    <a:lnTo>
                      <a:pt x="7254" y="4974"/>
                    </a:lnTo>
                    <a:lnTo>
                      <a:pt x="7292" y="4999"/>
                    </a:lnTo>
                    <a:lnTo>
                      <a:pt x="7380" y="5024"/>
                    </a:lnTo>
                    <a:lnTo>
                      <a:pt x="7467" y="5024"/>
                    </a:lnTo>
                    <a:lnTo>
                      <a:pt x="7555" y="5012"/>
                    </a:lnTo>
                    <a:lnTo>
                      <a:pt x="7630" y="4961"/>
                    </a:lnTo>
                    <a:lnTo>
                      <a:pt x="7693" y="4899"/>
                    </a:lnTo>
                    <a:lnTo>
                      <a:pt x="7730" y="4811"/>
                    </a:lnTo>
                    <a:lnTo>
                      <a:pt x="7743" y="4774"/>
                    </a:lnTo>
                    <a:lnTo>
                      <a:pt x="7743" y="4723"/>
                    </a:lnTo>
                    <a:lnTo>
                      <a:pt x="7743" y="2281"/>
                    </a:lnTo>
                    <a:lnTo>
                      <a:pt x="7743" y="1804"/>
                    </a:lnTo>
                    <a:lnTo>
                      <a:pt x="7743" y="1617"/>
                    </a:lnTo>
                    <a:lnTo>
                      <a:pt x="7705" y="1441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53"/>
                    </a:lnTo>
                    <a:lnTo>
                      <a:pt x="7442" y="802"/>
                    </a:lnTo>
                    <a:lnTo>
                      <a:pt x="7329" y="664"/>
                    </a:lnTo>
                    <a:lnTo>
                      <a:pt x="7217" y="539"/>
                    </a:lnTo>
                    <a:lnTo>
                      <a:pt x="7091" y="414"/>
                    </a:lnTo>
                    <a:lnTo>
                      <a:pt x="6954" y="314"/>
                    </a:lnTo>
                    <a:lnTo>
                      <a:pt x="6803" y="226"/>
                    </a:lnTo>
                    <a:lnTo>
                      <a:pt x="6653" y="151"/>
                    </a:lnTo>
                    <a:lnTo>
                      <a:pt x="6478" y="88"/>
                    </a:lnTo>
                    <a:lnTo>
                      <a:pt x="6315" y="38"/>
                    </a:lnTo>
                    <a:lnTo>
                      <a:pt x="6139" y="13"/>
                    </a:lnTo>
                    <a:lnTo>
                      <a:pt x="59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6080642" y="2785592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1"/>
                    </a:moveTo>
                    <a:lnTo>
                      <a:pt x="1604" y="14"/>
                    </a:lnTo>
                    <a:lnTo>
                      <a:pt x="1429" y="39"/>
                    </a:lnTo>
                    <a:lnTo>
                      <a:pt x="1266" y="76"/>
                    </a:lnTo>
                    <a:lnTo>
                      <a:pt x="1091" y="139"/>
                    </a:lnTo>
                    <a:lnTo>
                      <a:pt x="940" y="214"/>
                    </a:lnTo>
                    <a:lnTo>
                      <a:pt x="790" y="302"/>
                    </a:lnTo>
                    <a:lnTo>
                      <a:pt x="652" y="414"/>
                    </a:lnTo>
                    <a:lnTo>
                      <a:pt x="527" y="527"/>
                    </a:lnTo>
                    <a:lnTo>
                      <a:pt x="414" y="652"/>
                    </a:lnTo>
                    <a:lnTo>
                      <a:pt x="301" y="790"/>
                    </a:lnTo>
                    <a:lnTo>
                      <a:pt x="214" y="941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2"/>
                    </a:lnTo>
                    <a:lnTo>
                      <a:pt x="1" y="1617"/>
                    </a:lnTo>
                    <a:lnTo>
                      <a:pt x="1" y="1792"/>
                    </a:lnTo>
                    <a:lnTo>
                      <a:pt x="1" y="2281"/>
                    </a:lnTo>
                    <a:lnTo>
                      <a:pt x="1" y="2456"/>
                    </a:lnTo>
                    <a:lnTo>
                      <a:pt x="38" y="2632"/>
                    </a:lnTo>
                    <a:lnTo>
                      <a:pt x="76" y="2807"/>
                    </a:lnTo>
                    <a:lnTo>
                      <a:pt x="139" y="2970"/>
                    </a:lnTo>
                    <a:lnTo>
                      <a:pt x="214" y="3133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46"/>
                    </a:lnTo>
                    <a:lnTo>
                      <a:pt x="652" y="3659"/>
                    </a:lnTo>
                    <a:lnTo>
                      <a:pt x="790" y="3772"/>
                    </a:lnTo>
                    <a:lnTo>
                      <a:pt x="940" y="3859"/>
                    </a:lnTo>
                    <a:lnTo>
                      <a:pt x="1091" y="3935"/>
                    </a:lnTo>
                    <a:lnTo>
                      <a:pt x="1266" y="3997"/>
                    </a:lnTo>
                    <a:lnTo>
                      <a:pt x="1429" y="4035"/>
                    </a:lnTo>
                    <a:lnTo>
                      <a:pt x="1604" y="4060"/>
                    </a:lnTo>
                    <a:lnTo>
                      <a:pt x="1792" y="4072"/>
                    </a:lnTo>
                    <a:lnTo>
                      <a:pt x="5951" y="4072"/>
                    </a:lnTo>
                    <a:lnTo>
                      <a:pt x="6139" y="4060"/>
                    </a:lnTo>
                    <a:lnTo>
                      <a:pt x="6315" y="4035"/>
                    </a:lnTo>
                    <a:lnTo>
                      <a:pt x="7217" y="4937"/>
                    </a:lnTo>
                    <a:lnTo>
                      <a:pt x="7254" y="4962"/>
                    </a:lnTo>
                    <a:lnTo>
                      <a:pt x="7292" y="4987"/>
                    </a:lnTo>
                    <a:lnTo>
                      <a:pt x="7380" y="5025"/>
                    </a:lnTo>
                    <a:lnTo>
                      <a:pt x="7467" y="5025"/>
                    </a:lnTo>
                    <a:lnTo>
                      <a:pt x="7555" y="5000"/>
                    </a:lnTo>
                    <a:lnTo>
                      <a:pt x="7630" y="4949"/>
                    </a:lnTo>
                    <a:lnTo>
                      <a:pt x="7693" y="4887"/>
                    </a:lnTo>
                    <a:lnTo>
                      <a:pt x="7730" y="4812"/>
                    </a:lnTo>
                    <a:lnTo>
                      <a:pt x="7743" y="4761"/>
                    </a:lnTo>
                    <a:lnTo>
                      <a:pt x="7743" y="4711"/>
                    </a:lnTo>
                    <a:lnTo>
                      <a:pt x="7743" y="2281"/>
                    </a:lnTo>
                    <a:lnTo>
                      <a:pt x="7743" y="1792"/>
                    </a:lnTo>
                    <a:lnTo>
                      <a:pt x="7743" y="1617"/>
                    </a:lnTo>
                    <a:lnTo>
                      <a:pt x="7705" y="1442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41"/>
                    </a:lnTo>
                    <a:lnTo>
                      <a:pt x="7442" y="790"/>
                    </a:lnTo>
                    <a:lnTo>
                      <a:pt x="7329" y="652"/>
                    </a:lnTo>
                    <a:lnTo>
                      <a:pt x="7217" y="527"/>
                    </a:lnTo>
                    <a:lnTo>
                      <a:pt x="7091" y="414"/>
                    </a:lnTo>
                    <a:lnTo>
                      <a:pt x="6954" y="302"/>
                    </a:lnTo>
                    <a:lnTo>
                      <a:pt x="6803" y="214"/>
                    </a:lnTo>
                    <a:lnTo>
                      <a:pt x="6653" y="139"/>
                    </a:lnTo>
                    <a:lnTo>
                      <a:pt x="6478" y="76"/>
                    </a:lnTo>
                    <a:lnTo>
                      <a:pt x="6315" y="39"/>
                    </a:lnTo>
                    <a:lnTo>
                      <a:pt x="6139" y="14"/>
                    </a:lnTo>
                    <a:lnTo>
                      <a:pt x="5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6197633" y="2576603"/>
                <a:ext cx="234406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025" extrusionOk="0">
                    <a:moveTo>
                      <a:pt x="1805" y="1"/>
                    </a:moveTo>
                    <a:lnTo>
                      <a:pt x="1617" y="13"/>
                    </a:lnTo>
                    <a:lnTo>
                      <a:pt x="1441" y="38"/>
                    </a:lnTo>
                    <a:lnTo>
                      <a:pt x="1266" y="88"/>
                    </a:lnTo>
                    <a:lnTo>
                      <a:pt x="1103" y="139"/>
                    </a:lnTo>
                    <a:lnTo>
                      <a:pt x="953" y="226"/>
                    </a:lnTo>
                    <a:lnTo>
                      <a:pt x="803" y="314"/>
                    </a:lnTo>
                    <a:lnTo>
                      <a:pt x="665" y="414"/>
                    </a:lnTo>
                    <a:lnTo>
                      <a:pt x="540" y="527"/>
                    </a:lnTo>
                    <a:lnTo>
                      <a:pt x="414" y="652"/>
                    </a:lnTo>
                    <a:lnTo>
                      <a:pt x="314" y="802"/>
                    </a:lnTo>
                    <a:lnTo>
                      <a:pt x="226" y="940"/>
                    </a:lnTo>
                    <a:lnTo>
                      <a:pt x="151" y="1103"/>
                    </a:lnTo>
                    <a:lnTo>
                      <a:pt x="89" y="1266"/>
                    </a:lnTo>
                    <a:lnTo>
                      <a:pt x="38" y="1441"/>
                    </a:lnTo>
                    <a:lnTo>
                      <a:pt x="13" y="1617"/>
                    </a:lnTo>
                    <a:lnTo>
                      <a:pt x="1" y="1805"/>
                    </a:lnTo>
                    <a:lnTo>
                      <a:pt x="1" y="2281"/>
                    </a:lnTo>
                    <a:lnTo>
                      <a:pt x="1" y="4711"/>
                    </a:lnTo>
                    <a:lnTo>
                      <a:pt x="13" y="4761"/>
                    </a:lnTo>
                    <a:lnTo>
                      <a:pt x="26" y="4811"/>
                    </a:lnTo>
                    <a:lnTo>
                      <a:pt x="63" y="4899"/>
                    </a:lnTo>
                    <a:lnTo>
                      <a:pt x="126" y="4962"/>
                    </a:lnTo>
                    <a:lnTo>
                      <a:pt x="201" y="4999"/>
                    </a:lnTo>
                    <a:lnTo>
                      <a:pt x="289" y="5024"/>
                    </a:lnTo>
                    <a:lnTo>
                      <a:pt x="377" y="5024"/>
                    </a:lnTo>
                    <a:lnTo>
                      <a:pt x="464" y="4999"/>
                    </a:lnTo>
                    <a:lnTo>
                      <a:pt x="502" y="4962"/>
                    </a:lnTo>
                    <a:lnTo>
                      <a:pt x="540" y="4937"/>
                    </a:lnTo>
                    <a:lnTo>
                      <a:pt x="1441" y="4035"/>
                    </a:lnTo>
                    <a:lnTo>
                      <a:pt x="1617" y="4072"/>
                    </a:lnTo>
                    <a:lnTo>
                      <a:pt x="6139" y="4072"/>
                    </a:lnTo>
                    <a:lnTo>
                      <a:pt x="6327" y="4035"/>
                    </a:lnTo>
                    <a:lnTo>
                      <a:pt x="6490" y="3997"/>
                    </a:lnTo>
                    <a:lnTo>
                      <a:pt x="6653" y="3934"/>
                    </a:lnTo>
                    <a:lnTo>
                      <a:pt x="6816" y="3859"/>
                    </a:lnTo>
                    <a:lnTo>
                      <a:pt x="6966" y="3772"/>
                    </a:lnTo>
                    <a:lnTo>
                      <a:pt x="7104" y="3659"/>
                    </a:lnTo>
                    <a:lnTo>
                      <a:pt x="7229" y="3546"/>
                    </a:lnTo>
                    <a:lnTo>
                      <a:pt x="7342" y="3421"/>
                    </a:lnTo>
                    <a:lnTo>
                      <a:pt x="7455" y="3283"/>
                    </a:lnTo>
                    <a:lnTo>
                      <a:pt x="7542" y="3133"/>
                    </a:lnTo>
                    <a:lnTo>
                      <a:pt x="7618" y="2982"/>
                    </a:lnTo>
                    <a:lnTo>
                      <a:pt x="7680" y="2807"/>
                    </a:lnTo>
                    <a:lnTo>
                      <a:pt x="7718" y="2644"/>
                    </a:lnTo>
                    <a:lnTo>
                      <a:pt x="7743" y="2469"/>
                    </a:lnTo>
                    <a:lnTo>
                      <a:pt x="7755" y="2281"/>
                    </a:lnTo>
                    <a:lnTo>
                      <a:pt x="7755" y="1805"/>
                    </a:lnTo>
                    <a:lnTo>
                      <a:pt x="7743" y="1617"/>
                    </a:lnTo>
                    <a:lnTo>
                      <a:pt x="7718" y="1441"/>
                    </a:lnTo>
                    <a:lnTo>
                      <a:pt x="7680" y="1266"/>
                    </a:lnTo>
                    <a:lnTo>
                      <a:pt x="7618" y="1103"/>
                    </a:lnTo>
                    <a:lnTo>
                      <a:pt x="7542" y="940"/>
                    </a:lnTo>
                    <a:lnTo>
                      <a:pt x="7455" y="802"/>
                    </a:lnTo>
                    <a:lnTo>
                      <a:pt x="7342" y="652"/>
                    </a:lnTo>
                    <a:lnTo>
                      <a:pt x="7229" y="527"/>
                    </a:lnTo>
                    <a:lnTo>
                      <a:pt x="7104" y="414"/>
                    </a:lnTo>
                    <a:lnTo>
                      <a:pt x="6966" y="314"/>
                    </a:lnTo>
                    <a:lnTo>
                      <a:pt x="6816" y="226"/>
                    </a:lnTo>
                    <a:lnTo>
                      <a:pt x="6653" y="139"/>
                    </a:lnTo>
                    <a:lnTo>
                      <a:pt x="6490" y="88"/>
                    </a:lnTo>
                    <a:lnTo>
                      <a:pt x="6327" y="38"/>
                    </a:lnTo>
                    <a:lnTo>
                      <a:pt x="6139" y="13"/>
                    </a:lnTo>
                    <a:lnTo>
                      <a:pt x="59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6344937" y="2392971"/>
                <a:ext cx="87857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908" extrusionOk="0">
                    <a:moveTo>
                      <a:pt x="1453" y="1"/>
                    </a:moveTo>
                    <a:lnTo>
                      <a:pt x="1303" y="13"/>
                    </a:lnTo>
                    <a:lnTo>
                      <a:pt x="1165" y="26"/>
                    </a:lnTo>
                    <a:lnTo>
                      <a:pt x="1027" y="63"/>
                    </a:lnTo>
                    <a:lnTo>
                      <a:pt x="890" y="114"/>
                    </a:lnTo>
                    <a:lnTo>
                      <a:pt x="764" y="176"/>
                    </a:lnTo>
                    <a:lnTo>
                      <a:pt x="639" y="251"/>
                    </a:lnTo>
                    <a:lnTo>
                      <a:pt x="526" y="327"/>
                    </a:lnTo>
                    <a:lnTo>
                      <a:pt x="426" y="427"/>
                    </a:lnTo>
                    <a:lnTo>
                      <a:pt x="338" y="527"/>
                    </a:lnTo>
                    <a:lnTo>
                      <a:pt x="251" y="640"/>
                    </a:lnTo>
                    <a:lnTo>
                      <a:pt x="175" y="765"/>
                    </a:lnTo>
                    <a:lnTo>
                      <a:pt x="113" y="890"/>
                    </a:lnTo>
                    <a:lnTo>
                      <a:pt x="63" y="1016"/>
                    </a:lnTo>
                    <a:lnTo>
                      <a:pt x="38" y="1166"/>
                    </a:lnTo>
                    <a:lnTo>
                      <a:pt x="13" y="1304"/>
                    </a:lnTo>
                    <a:lnTo>
                      <a:pt x="0" y="1454"/>
                    </a:lnTo>
                    <a:lnTo>
                      <a:pt x="13" y="1604"/>
                    </a:lnTo>
                    <a:lnTo>
                      <a:pt x="38" y="1742"/>
                    </a:lnTo>
                    <a:lnTo>
                      <a:pt x="63" y="1880"/>
                    </a:lnTo>
                    <a:lnTo>
                      <a:pt x="113" y="2018"/>
                    </a:lnTo>
                    <a:lnTo>
                      <a:pt x="175" y="2143"/>
                    </a:lnTo>
                    <a:lnTo>
                      <a:pt x="251" y="2268"/>
                    </a:lnTo>
                    <a:lnTo>
                      <a:pt x="338" y="2381"/>
                    </a:lnTo>
                    <a:lnTo>
                      <a:pt x="426" y="2481"/>
                    </a:lnTo>
                    <a:lnTo>
                      <a:pt x="526" y="2569"/>
                    </a:lnTo>
                    <a:lnTo>
                      <a:pt x="639" y="2657"/>
                    </a:lnTo>
                    <a:lnTo>
                      <a:pt x="764" y="2732"/>
                    </a:lnTo>
                    <a:lnTo>
                      <a:pt x="890" y="2794"/>
                    </a:lnTo>
                    <a:lnTo>
                      <a:pt x="1027" y="2845"/>
                    </a:lnTo>
                    <a:lnTo>
                      <a:pt x="1165" y="2882"/>
                    </a:lnTo>
                    <a:lnTo>
                      <a:pt x="1303" y="2895"/>
                    </a:lnTo>
                    <a:lnTo>
                      <a:pt x="1453" y="2907"/>
                    </a:lnTo>
                    <a:lnTo>
                      <a:pt x="1604" y="2895"/>
                    </a:lnTo>
                    <a:lnTo>
                      <a:pt x="1754" y="2882"/>
                    </a:lnTo>
                    <a:lnTo>
                      <a:pt x="1892" y="2845"/>
                    </a:lnTo>
                    <a:lnTo>
                      <a:pt x="2017" y="2794"/>
                    </a:lnTo>
                    <a:lnTo>
                      <a:pt x="2142" y="2732"/>
                    </a:lnTo>
                    <a:lnTo>
                      <a:pt x="2268" y="2657"/>
                    </a:lnTo>
                    <a:lnTo>
                      <a:pt x="2380" y="2569"/>
                    </a:lnTo>
                    <a:lnTo>
                      <a:pt x="2480" y="2481"/>
                    </a:lnTo>
                    <a:lnTo>
                      <a:pt x="2581" y="2381"/>
                    </a:lnTo>
                    <a:lnTo>
                      <a:pt x="2656" y="2268"/>
                    </a:lnTo>
                    <a:lnTo>
                      <a:pt x="2731" y="2143"/>
                    </a:lnTo>
                    <a:lnTo>
                      <a:pt x="2794" y="2018"/>
                    </a:lnTo>
                    <a:lnTo>
                      <a:pt x="2844" y="1880"/>
                    </a:lnTo>
                    <a:lnTo>
                      <a:pt x="2881" y="1742"/>
                    </a:lnTo>
                    <a:lnTo>
                      <a:pt x="2906" y="1604"/>
                    </a:lnTo>
                    <a:lnTo>
                      <a:pt x="2906" y="1454"/>
                    </a:lnTo>
                    <a:lnTo>
                      <a:pt x="2906" y="1304"/>
                    </a:lnTo>
                    <a:lnTo>
                      <a:pt x="2881" y="1166"/>
                    </a:lnTo>
                    <a:lnTo>
                      <a:pt x="2844" y="1016"/>
                    </a:lnTo>
                    <a:lnTo>
                      <a:pt x="2794" y="890"/>
                    </a:lnTo>
                    <a:lnTo>
                      <a:pt x="2731" y="765"/>
                    </a:lnTo>
                    <a:lnTo>
                      <a:pt x="2656" y="640"/>
                    </a:lnTo>
                    <a:lnTo>
                      <a:pt x="2581" y="527"/>
                    </a:lnTo>
                    <a:lnTo>
                      <a:pt x="2480" y="427"/>
                    </a:lnTo>
                    <a:lnTo>
                      <a:pt x="2380" y="327"/>
                    </a:lnTo>
                    <a:lnTo>
                      <a:pt x="2268" y="251"/>
                    </a:lnTo>
                    <a:lnTo>
                      <a:pt x="2142" y="176"/>
                    </a:lnTo>
                    <a:lnTo>
                      <a:pt x="2017" y="114"/>
                    </a:lnTo>
                    <a:lnTo>
                      <a:pt x="1892" y="63"/>
                    </a:lnTo>
                    <a:lnTo>
                      <a:pt x="1754" y="26"/>
                    </a:lnTo>
                    <a:lnTo>
                      <a:pt x="1604" y="13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6065500" y="2615983"/>
                <a:ext cx="87887" cy="9090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3008" extrusionOk="0">
                    <a:moveTo>
                      <a:pt x="539" y="1"/>
                    </a:moveTo>
                    <a:lnTo>
                      <a:pt x="427" y="26"/>
                    </a:lnTo>
                    <a:lnTo>
                      <a:pt x="339" y="76"/>
                    </a:lnTo>
                    <a:lnTo>
                      <a:pt x="289" y="113"/>
                    </a:lnTo>
                    <a:lnTo>
                      <a:pt x="251" y="151"/>
                    </a:lnTo>
                    <a:lnTo>
                      <a:pt x="214" y="214"/>
                    </a:lnTo>
                    <a:lnTo>
                      <a:pt x="176" y="276"/>
                    </a:lnTo>
                    <a:lnTo>
                      <a:pt x="113" y="427"/>
                    </a:lnTo>
                    <a:lnTo>
                      <a:pt x="76" y="627"/>
                    </a:lnTo>
                    <a:lnTo>
                      <a:pt x="38" y="878"/>
                    </a:lnTo>
                    <a:lnTo>
                      <a:pt x="13" y="1191"/>
                    </a:lnTo>
                    <a:lnTo>
                      <a:pt x="1" y="1554"/>
                    </a:lnTo>
                    <a:lnTo>
                      <a:pt x="13" y="1704"/>
                    </a:lnTo>
                    <a:lnTo>
                      <a:pt x="38" y="1842"/>
                    </a:lnTo>
                    <a:lnTo>
                      <a:pt x="76" y="1980"/>
                    </a:lnTo>
                    <a:lnTo>
                      <a:pt x="113" y="2118"/>
                    </a:lnTo>
                    <a:lnTo>
                      <a:pt x="176" y="2243"/>
                    </a:lnTo>
                    <a:lnTo>
                      <a:pt x="251" y="2368"/>
                    </a:lnTo>
                    <a:lnTo>
                      <a:pt x="339" y="2481"/>
                    </a:lnTo>
                    <a:lnTo>
                      <a:pt x="427" y="2581"/>
                    </a:lnTo>
                    <a:lnTo>
                      <a:pt x="539" y="2669"/>
                    </a:lnTo>
                    <a:lnTo>
                      <a:pt x="640" y="2757"/>
                    </a:lnTo>
                    <a:lnTo>
                      <a:pt x="765" y="2832"/>
                    </a:lnTo>
                    <a:lnTo>
                      <a:pt x="890" y="2894"/>
                    </a:lnTo>
                    <a:lnTo>
                      <a:pt x="1028" y="2945"/>
                    </a:lnTo>
                    <a:lnTo>
                      <a:pt x="1166" y="2982"/>
                    </a:lnTo>
                    <a:lnTo>
                      <a:pt x="1304" y="2995"/>
                    </a:lnTo>
                    <a:lnTo>
                      <a:pt x="1454" y="3007"/>
                    </a:lnTo>
                    <a:lnTo>
                      <a:pt x="1604" y="2995"/>
                    </a:lnTo>
                    <a:lnTo>
                      <a:pt x="1755" y="2982"/>
                    </a:lnTo>
                    <a:lnTo>
                      <a:pt x="1892" y="2945"/>
                    </a:lnTo>
                    <a:lnTo>
                      <a:pt x="2018" y="2894"/>
                    </a:lnTo>
                    <a:lnTo>
                      <a:pt x="2155" y="2832"/>
                    </a:lnTo>
                    <a:lnTo>
                      <a:pt x="2268" y="2757"/>
                    </a:lnTo>
                    <a:lnTo>
                      <a:pt x="2381" y="2669"/>
                    </a:lnTo>
                    <a:lnTo>
                      <a:pt x="2481" y="2581"/>
                    </a:lnTo>
                    <a:lnTo>
                      <a:pt x="2581" y="2481"/>
                    </a:lnTo>
                    <a:lnTo>
                      <a:pt x="2657" y="2368"/>
                    </a:lnTo>
                    <a:lnTo>
                      <a:pt x="2732" y="2243"/>
                    </a:lnTo>
                    <a:lnTo>
                      <a:pt x="2794" y="2118"/>
                    </a:lnTo>
                    <a:lnTo>
                      <a:pt x="2844" y="1980"/>
                    </a:lnTo>
                    <a:lnTo>
                      <a:pt x="2882" y="1842"/>
                    </a:lnTo>
                    <a:lnTo>
                      <a:pt x="2907" y="1704"/>
                    </a:lnTo>
                    <a:lnTo>
                      <a:pt x="2907" y="1554"/>
                    </a:lnTo>
                    <a:lnTo>
                      <a:pt x="2907" y="1404"/>
                    </a:lnTo>
                    <a:lnTo>
                      <a:pt x="2882" y="1266"/>
                    </a:lnTo>
                    <a:lnTo>
                      <a:pt x="2844" y="1128"/>
                    </a:lnTo>
                    <a:lnTo>
                      <a:pt x="2794" y="990"/>
                    </a:lnTo>
                    <a:lnTo>
                      <a:pt x="2732" y="865"/>
                    </a:lnTo>
                    <a:lnTo>
                      <a:pt x="2657" y="740"/>
                    </a:lnTo>
                    <a:lnTo>
                      <a:pt x="2581" y="627"/>
                    </a:lnTo>
                    <a:lnTo>
                      <a:pt x="2481" y="527"/>
                    </a:lnTo>
                    <a:lnTo>
                      <a:pt x="2381" y="439"/>
                    </a:lnTo>
                    <a:lnTo>
                      <a:pt x="2268" y="351"/>
                    </a:lnTo>
                    <a:lnTo>
                      <a:pt x="2155" y="276"/>
                    </a:lnTo>
                    <a:lnTo>
                      <a:pt x="2018" y="214"/>
                    </a:lnTo>
                    <a:lnTo>
                      <a:pt x="1892" y="163"/>
                    </a:lnTo>
                    <a:lnTo>
                      <a:pt x="1755" y="126"/>
                    </a:lnTo>
                    <a:lnTo>
                      <a:pt x="1604" y="113"/>
                    </a:lnTo>
                    <a:lnTo>
                      <a:pt x="1454" y="101"/>
                    </a:lnTo>
                    <a:lnTo>
                      <a:pt x="1304" y="88"/>
                    </a:lnTo>
                    <a:lnTo>
                      <a:pt x="1166" y="76"/>
                    </a:lnTo>
                    <a:lnTo>
                      <a:pt x="890" y="26"/>
                    </a:lnTo>
                    <a:lnTo>
                      <a:pt x="765" y="13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6340374" y="2820439"/>
                <a:ext cx="87887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907" extrusionOk="0">
                    <a:moveTo>
                      <a:pt x="1454" y="1"/>
                    </a:moveTo>
                    <a:lnTo>
                      <a:pt x="1304" y="13"/>
                    </a:lnTo>
                    <a:lnTo>
                      <a:pt x="1166" y="38"/>
                    </a:lnTo>
                    <a:lnTo>
                      <a:pt x="1028" y="76"/>
                    </a:lnTo>
                    <a:lnTo>
                      <a:pt x="890" y="126"/>
                    </a:lnTo>
                    <a:lnTo>
                      <a:pt x="765" y="176"/>
                    </a:lnTo>
                    <a:lnTo>
                      <a:pt x="640" y="251"/>
                    </a:lnTo>
                    <a:lnTo>
                      <a:pt x="527" y="339"/>
                    </a:lnTo>
                    <a:lnTo>
                      <a:pt x="427" y="426"/>
                    </a:lnTo>
                    <a:lnTo>
                      <a:pt x="339" y="539"/>
                    </a:lnTo>
                    <a:lnTo>
                      <a:pt x="251" y="652"/>
                    </a:lnTo>
                    <a:lnTo>
                      <a:pt x="176" y="765"/>
                    </a:lnTo>
                    <a:lnTo>
                      <a:pt x="113" y="890"/>
                    </a:lnTo>
                    <a:lnTo>
                      <a:pt x="63" y="1028"/>
                    </a:lnTo>
                    <a:lnTo>
                      <a:pt x="38" y="1166"/>
                    </a:lnTo>
                    <a:lnTo>
                      <a:pt x="13" y="1316"/>
                    </a:lnTo>
                    <a:lnTo>
                      <a:pt x="1" y="1454"/>
                    </a:lnTo>
                    <a:lnTo>
                      <a:pt x="13" y="1604"/>
                    </a:lnTo>
                    <a:lnTo>
                      <a:pt x="38" y="1754"/>
                    </a:lnTo>
                    <a:lnTo>
                      <a:pt x="63" y="1892"/>
                    </a:lnTo>
                    <a:lnTo>
                      <a:pt x="113" y="2030"/>
                    </a:lnTo>
                    <a:lnTo>
                      <a:pt x="176" y="2155"/>
                    </a:lnTo>
                    <a:lnTo>
                      <a:pt x="251" y="2268"/>
                    </a:lnTo>
                    <a:lnTo>
                      <a:pt x="339" y="2381"/>
                    </a:lnTo>
                    <a:lnTo>
                      <a:pt x="427" y="2481"/>
                    </a:lnTo>
                    <a:lnTo>
                      <a:pt x="527" y="2581"/>
                    </a:lnTo>
                    <a:lnTo>
                      <a:pt x="640" y="2669"/>
                    </a:lnTo>
                    <a:lnTo>
                      <a:pt x="765" y="2732"/>
                    </a:lnTo>
                    <a:lnTo>
                      <a:pt x="890" y="2794"/>
                    </a:lnTo>
                    <a:lnTo>
                      <a:pt x="1028" y="2844"/>
                    </a:lnTo>
                    <a:lnTo>
                      <a:pt x="1166" y="2882"/>
                    </a:lnTo>
                    <a:lnTo>
                      <a:pt x="1304" y="2907"/>
                    </a:lnTo>
                    <a:lnTo>
                      <a:pt x="1604" y="2907"/>
                    </a:lnTo>
                    <a:lnTo>
                      <a:pt x="1755" y="2882"/>
                    </a:lnTo>
                    <a:lnTo>
                      <a:pt x="1892" y="2844"/>
                    </a:lnTo>
                    <a:lnTo>
                      <a:pt x="2018" y="2794"/>
                    </a:lnTo>
                    <a:lnTo>
                      <a:pt x="2143" y="2732"/>
                    </a:lnTo>
                    <a:lnTo>
                      <a:pt x="2268" y="2669"/>
                    </a:lnTo>
                    <a:lnTo>
                      <a:pt x="2381" y="2581"/>
                    </a:lnTo>
                    <a:lnTo>
                      <a:pt x="2481" y="2481"/>
                    </a:lnTo>
                    <a:lnTo>
                      <a:pt x="2581" y="2381"/>
                    </a:lnTo>
                    <a:lnTo>
                      <a:pt x="2657" y="2268"/>
                    </a:lnTo>
                    <a:lnTo>
                      <a:pt x="2732" y="2155"/>
                    </a:lnTo>
                    <a:lnTo>
                      <a:pt x="2794" y="2030"/>
                    </a:lnTo>
                    <a:lnTo>
                      <a:pt x="2844" y="1892"/>
                    </a:lnTo>
                    <a:lnTo>
                      <a:pt x="2882" y="1754"/>
                    </a:lnTo>
                    <a:lnTo>
                      <a:pt x="2907" y="1604"/>
                    </a:lnTo>
                    <a:lnTo>
                      <a:pt x="2907" y="1454"/>
                    </a:lnTo>
                    <a:lnTo>
                      <a:pt x="2907" y="1316"/>
                    </a:lnTo>
                    <a:lnTo>
                      <a:pt x="2882" y="1166"/>
                    </a:lnTo>
                    <a:lnTo>
                      <a:pt x="2844" y="1028"/>
                    </a:lnTo>
                    <a:lnTo>
                      <a:pt x="2794" y="890"/>
                    </a:lnTo>
                    <a:lnTo>
                      <a:pt x="2732" y="765"/>
                    </a:lnTo>
                    <a:lnTo>
                      <a:pt x="2657" y="652"/>
                    </a:lnTo>
                    <a:lnTo>
                      <a:pt x="2581" y="539"/>
                    </a:lnTo>
                    <a:lnTo>
                      <a:pt x="2481" y="426"/>
                    </a:lnTo>
                    <a:lnTo>
                      <a:pt x="2381" y="339"/>
                    </a:lnTo>
                    <a:lnTo>
                      <a:pt x="2268" y="251"/>
                    </a:lnTo>
                    <a:lnTo>
                      <a:pt x="2143" y="176"/>
                    </a:lnTo>
                    <a:lnTo>
                      <a:pt x="2018" y="126"/>
                    </a:lnTo>
                    <a:lnTo>
                      <a:pt x="1892" y="76"/>
                    </a:lnTo>
                    <a:lnTo>
                      <a:pt x="1755" y="38"/>
                    </a:lnTo>
                    <a:lnTo>
                      <a:pt x="1604" y="13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5" name="Google Shape;995;p43"/>
          <p:cNvGrpSpPr/>
          <p:nvPr/>
        </p:nvGrpSpPr>
        <p:grpSpPr>
          <a:xfrm flipH="1">
            <a:off x="500029" y="575159"/>
            <a:ext cx="502839" cy="490458"/>
            <a:chOff x="3017875" y="1151900"/>
            <a:chExt cx="707228" cy="689815"/>
          </a:xfrm>
        </p:grpSpPr>
        <p:sp>
          <p:nvSpPr>
            <p:cNvPr id="996" name="Google Shape;996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98" name="Google Shape;998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43"/>
          <p:cNvSpPr/>
          <p:nvPr/>
        </p:nvSpPr>
        <p:spPr>
          <a:xfrm>
            <a:off x="400600" y="1975617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3"/>
          <p:cNvSpPr/>
          <p:nvPr/>
        </p:nvSpPr>
        <p:spPr>
          <a:xfrm>
            <a:off x="1347725" y="47652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7" name="Google Shape;687;p31"/>
          <p:cNvSpPr txBox="1">
            <a:spLocks noGrp="1"/>
          </p:cNvSpPr>
          <p:nvPr>
            <p:ph type="title" idx="2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 idx="3"/>
          </p:nvPr>
        </p:nvSpPr>
        <p:spPr>
          <a:xfrm>
            <a:off x="297755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9" name="Google Shape;689;p31"/>
          <p:cNvSpPr txBox="1">
            <a:spLocks noGrp="1"/>
          </p:cNvSpPr>
          <p:nvPr>
            <p:ph type="title" idx="4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0" name="Google Shape;690;p31"/>
          <p:cNvSpPr txBox="1">
            <a:spLocks noGrp="1"/>
          </p:cNvSpPr>
          <p:nvPr>
            <p:ph type="title" idx="5"/>
          </p:nvPr>
        </p:nvSpPr>
        <p:spPr>
          <a:xfrm>
            <a:off x="544820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1" name="Google Shape;691;p31"/>
          <p:cNvSpPr txBox="1">
            <a:spLocks noGrp="1"/>
          </p:cNvSpPr>
          <p:nvPr>
            <p:ph type="title" idx="6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31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VOCABULARY A</a:t>
            </a:r>
            <a:endParaRPr dirty="0"/>
          </a:p>
        </p:txBody>
      </p:sp>
      <p:sp>
        <p:nvSpPr>
          <p:cNvPr id="694" name="Google Shape;694;p31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695" name="Google Shape;695;p31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WATCHING</a:t>
            </a:r>
            <a:endParaRPr dirty="0"/>
          </a:p>
        </p:txBody>
      </p:sp>
      <p:sp>
        <p:nvSpPr>
          <p:cNvPr id="696" name="Google Shape;696;p31"/>
          <p:cNvSpPr txBox="1">
            <a:spLocks noGrp="1"/>
          </p:cNvSpPr>
          <p:nvPr>
            <p:ph type="subTitle" idx="13"/>
          </p:nvPr>
        </p:nvSpPr>
        <p:spPr>
          <a:xfrm>
            <a:off x="219215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 B</a:t>
            </a:r>
            <a:endParaRPr dirty="0"/>
          </a:p>
        </p:txBody>
      </p:sp>
      <p:sp>
        <p:nvSpPr>
          <p:cNvPr id="697" name="Google Shape;697;p31"/>
          <p:cNvSpPr txBox="1">
            <a:spLocks noGrp="1"/>
          </p:cNvSpPr>
          <p:nvPr>
            <p:ph type="subTitle" idx="14"/>
          </p:nvPr>
        </p:nvSpPr>
        <p:spPr>
          <a:xfrm>
            <a:off x="466280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LISTENING 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24C05-2112-3996-01B7-3AD6B34A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0" y="0"/>
            <a:ext cx="85275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2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/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A</a:t>
            </a:r>
            <a:endParaRPr dirty="0"/>
          </a:p>
        </p:txBody>
      </p:sp>
      <p:sp>
        <p:nvSpPr>
          <p:cNvPr id="733" name="Google Shape;733;p34"/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7" name="Google Shape;757;p34"/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/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/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/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/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/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/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/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/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/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/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/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164DA915-580B-6BF6-0754-8E88833535B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A7593D-F7A7-663D-B1ED-347DB93C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17" y="968772"/>
            <a:ext cx="8373165" cy="3926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DB23C6-EB32-8234-0AD5-957F3017DDB2}"/>
              </a:ext>
            </a:extLst>
          </p:cNvPr>
          <p:cNvSpPr txBox="1"/>
          <p:nvPr/>
        </p:nvSpPr>
        <p:spPr>
          <a:xfrm>
            <a:off x="1754561" y="325120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What questions come to mind when you look at this? 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02080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4B913-3CBF-76BE-7151-DB0831E68DEE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7B693-4BF8-6D88-B270-6FD326C3E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29225"/>
            <a:ext cx="7772400" cy="1485049"/>
          </a:xfrm>
          <a:prstGeom prst="rect">
            <a:avLst/>
          </a:prstGeom>
        </p:spPr>
      </p:pic>
      <p:pic>
        <p:nvPicPr>
          <p:cNvPr id="4" name="PathwaysLS3e_L1_U8_SB_Audio_01_A_p144">
            <a:hlinkClick r:id="" action="ppaction://media"/>
            <a:extLst>
              <a:ext uri="{FF2B5EF4-FFF2-40B4-BE49-F238E27FC236}">
                <a16:creationId xmlns:a16="http://schemas.microsoft.com/office/drawing/2014/main" id="{E6CD9D00-673F-B944-A0F5-4404F33F3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6937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FF0EE-1FE3-352A-3813-E0407A1A1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18BAD-2C6F-BBE4-4892-E908E7F7BB4B}"/>
              </a:ext>
            </a:extLst>
          </p:cNvPr>
          <p:cNvSpPr txBox="1"/>
          <p:nvPr/>
        </p:nvSpPr>
        <p:spPr>
          <a:xfrm>
            <a:off x="8172014" y="81842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A439F-A58E-E281-2BEB-1B448D2F2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79" y="0"/>
            <a:ext cx="7651435" cy="5143500"/>
          </a:xfrm>
          <a:prstGeom prst="rect">
            <a:avLst/>
          </a:prstGeom>
        </p:spPr>
      </p:pic>
      <p:pic>
        <p:nvPicPr>
          <p:cNvPr id="4" name="PathwaysLS3e_L1_U8_SB_Audio_02_B_p144">
            <a:hlinkClick r:id="" action="ppaction://media"/>
            <a:extLst>
              <a:ext uri="{FF2B5EF4-FFF2-40B4-BE49-F238E27FC236}">
                <a16:creationId xmlns:a16="http://schemas.microsoft.com/office/drawing/2014/main" id="{6503D193-69DB-1804-222A-23C53D7C1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389619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AB1FBF-C179-3F03-4680-7430066D8BF8}"/>
              </a:ext>
            </a:extLst>
          </p:cNvPr>
          <p:cNvSpPr txBox="1"/>
          <p:nvPr/>
        </p:nvSpPr>
        <p:spPr>
          <a:xfrm>
            <a:off x="4438073" y="1591785"/>
            <a:ext cx="2406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sculptures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7076F-687D-E9B2-8D1D-0291AA965888}"/>
              </a:ext>
            </a:extLst>
          </p:cNvPr>
          <p:cNvSpPr txBox="1"/>
          <p:nvPr/>
        </p:nvSpPr>
        <p:spPr>
          <a:xfrm>
            <a:off x="1866971" y="1927270"/>
            <a:ext cx="2406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CA207-FEA6-71FC-201D-D6021E879440}"/>
              </a:ext>
            </a:extLst>
          </p:cNvPr>
          <p:cNvSpPr txBox="1"/>
          <p:nvPr/>
        </p:nvSpPr>
        <p:spPr>
          <a:xfrm>
            <a:off x="1445491" y="2257560"/>
            <a:ext cx="2406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temporary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3A9308-A658-A38D-126B-2FF2F6A2EA5B}"/>
              </a:ext>
            </a:extLst>
          </p:cNvPr>
          <p:cNvSpPr txBox="1"/>
          <p:nvPr/>
        </p:nvSpPr>
        <p:spPr>
          <a:xfrm>
            <a:off x="3911600" y="2265620"/>
            <a:ext cx="2406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permanent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24352-E5AF-CBD9-AD45-4ED165852650}"/>
              </a:ext>
            </a:extLst>
          </p:cNvPr>
          <p:cNvSpPr txBox="1"/>
          <p:nvPr/>
        </p:nvSpPr>
        <p:spPr>
          <a:xfrm>
            <a:off x="1898074" y="2595910"/>
            <a:ext cx="2406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disappear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2E9DC-4F3E-0401-12F8-DBFA25BAA2CF}"/>
              </a:ext>
            </a:extLst>
          </p:cNvPr>
          <p:cNvSpPr txBox="1"/>
          <p:nvPr/>
        </p:nvSpPr>
        <p:spPr>
          <a:xfrm>
            <a:off x="4312693" y="2581457"/>
            <a:ext cx="2406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last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1A9EF2-02F1-56C5-70B3-442576E4E490}"/>
              </a:ext>
            </a:extLst>
          </p:cNvPr>
          <p:cNvSpPr txBox="1"/>
          <p:nvPr/>
        </p:nvSpPr>
        <p:spPr>
          <a:xfrm>
            <a:off x="5690188" y="2599480"/>
            <a:ext cx="24060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forever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F9112A-7C2B-BB2F-A18E-CBFC1AF6A762}"/>
              </a:ext>
            </a:extLst>
          </p:cNvPr>
          <p:cNvSpPr txBox="1"/>
          <p:nvPr/>
        </p:nvSpPr>
        <p:spPr>
          <a:xfrm>
            <a:off x="1520901" y="3589152"/>
            <a:ext cx="2700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solid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929B09-768A-6788-EF1C-47C87EBDCDCA}"/>
              </a:ext>
            </a:extLst>
          </p:cNvPr>
          <p:cNvSpPr txBox="1"/>
          <p:nvPr/>
        </p:nvSpPr>
        <p:spPr>
          <a:xfrm>
            <a:off x="2900684" y="3592722"/>
            <a:ext cx="2700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material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1252F3-F8E2-CC92-062E-6233862D5A93}"/>
              </a:ext>
            </a:extLst>
          </p:cNvPr>
          <p:cNvSpPr txBox="1"/>
          <p:nvPr/>
        </p:nvSpPr>
        <p:spPr>
          <a:xfrm>
            <a:off x="6466406" y="3585582"/>
            <a:ext cx="27001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constantly</a:t>
            </a:r>
          </a:p>
        </p:txBody>
      </p:sp>
    </p:spTree>
    <p:extLst>
      <p:ext uri="{BB962C8B-B14F-4D97-AF65-F5344CB8AC3E}">
        <p14:creationId xmlns:p14="http://schemas.microsoft.com/office/powerpoint/2010/main" val="9283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theme/theme1.xml><?xml version="1.0" encoding="utf-8"?>
<a:theme xmlns:a="http://schemas.openxmlformats.org/drawingml/2006/main" name="English Teacher Portfolio by Slidesgo">
  <a:themeElements>
    <a:clrScheme name="Simple Light">
      <a:dk1>
        <a:srgbClr val="B71D3E"/>
      </a:dk1>
      <a:lt1>
        <a:srgbClr val="000000"/>
      </a:lt1>
      <a:dk2>
        <a:srgbClr val="FFFFFF"/>
      </a:dk2>
      <a:lt2>
        <a:srgbClr val="F3E1C8"/>
      </a:lt2>
      <a:accent1>
        <a:srgbClr val="E5CEAF"/>
      </a:accent1>
      <a:accent2>
        <a:srgbClr val="1F3C7F"/>
      </a:accent2>
      <a:accent3>
        <a:srgbClr val="FCCD89"/>
      </a:accent3>
      <a:accent4>
        <a:srgbClr val="5685C2"/>
      </a:accent4>
      <a:accent5>
        <a:srgbClr val="F8F8F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653</Words>
  <Application>Microsoft Macintosh PowerPoint</Application>
  <PresentationFormat>On-screen Show (16:9)</PresentationFormat>
  <Paragraphs>168</Paragraphs>
  <Slides>38</Slides>
  <Notes>21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Raleway</vt:lpstr>
      <vt:lpstr>Edu VIC WA NT Beginner</vt:lpstr>
      <vt:lpstr>Anaheim</vt:lpstr>
      <vt:lpstr>Nunito Light</vt:lpstr>
      <vt:lpstr>Mulish</vt:lpstr>
      <vt:lpstr>Arial</vt:lpstr>
      <vt:lpstr>English Teacher Portfolio by Slidesgo</vt:lpstr>
      <vt:lpstr>Listening and integrated skills A2</vt:lpstr>
      <vt:lpstr>Unit 8: Learn to love art</vt:lpstr>
      <vt:lpstr>Lesson objectives</vt:lpstr>
      <vt:lpstr>TABLE OF CONTENTS</vt:lpstr>
      <vt:lpstr>PowerPoint Presentation</vt:lpstr>
      <vt:lpstr>Vocabulary A</vt:lpstr>
      <vt:lpstr>PowerPoint Presentation</vt:lpstr>
      <vt:lpstr>PowerPoint Presentation</vt:lpstr>
      <vt:lpstr>PowerPoint Presentation</vt:lpstr>
      <vt:lpstr>PowerPoint Presentation</vt:lpstr>
      <vt:lpstr>Word list</vt:lpstr>
      <vt:lpstr>PowerPoint Presentation</vt:lpstr>
      <vt:lpstr>PowerPoint Presentation</vt:lpstr>
      <vt:lpstr>PowerPoint Presentation</vt:lpstr>
      <vt:lpstr>Listening A</vt:lpstr>
      <vt:lpstr>Temporary art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watching</vt:lpstr>
      <vt:lpstr>PowerPoint Presentation</vt:lpstr>
      <vt:lpstr>PowerPoint Presentation</vt:lpstr>
      <vt:lpstr>Vocabulary B</vt:lpstr>
      <vt:lpstr>PowerPoint Presentation</vt:lpstr>
      <vt:lpstr>Word list</vt:lpstr>
      <vt:lpstr>PowerPoint Presentation</vt:lpstr>
      <vt:lpstr>PowerPoint Presentation</vt:lpstr>
      <vt:lpstr>PowerPoint Presentation</vt:lpstr>
      <vt:lpstr>Listening B</vt:lpstr>
      <vt:lpstr>Jake Shimabukuro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and integrated skills A2</dc:title>
  <cp:lastModifiedBy>CNE086 Nguyễn Hà Phương</cp:lastModifiedBy>
  <cp:revision>10</cp:revision>
  <dcterms:modified xsi:type="dcterms:W3CDTF">2025-08-18T16:07:42Z</dcterms:modified>
</cp:coreProperties>
</file>